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Lst>
  <p:sldSz cy="6858000" cx="9144000"/>
  <p:notesSz cx="6735750" cy="9866300"/>
  <p:embeddedFontLst>
    <p:embeddedFont>
      <p:font typeface="Libre Franklin"/>
      <p:regular r:id="rId11"/>
      <p:bold r:id="rId12"/>
      <p:italic r:id="rId13"/>
      <p:boldItalic r:id="rId14"/>
    </p:embeddedFont>
    <p:embeddedFont>
      <p:font typeface="Libre Baskerville"/>
      <p:regular r:id="rId15"/>
      <p:bold r:id="rId16"/>
      <p:italic r:id="rId17"/>
    </p:embeddedFont>
    <p:embeddedFont>
      <p:font typeface="Arial Black"/>
      <p:regular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2D200454-40CA-4A62-9FC3-DE9A4176ACB9}">
      <p15:notesGuideLst>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66906E-ADA7-4DD5-A150-4A8536273672}">
  <a:tblStyle styleId="{DA66906E-ADA7-4DD5-A150-4A8536273672}" styleName="Table_0">
    <a:wholeTbl>
      <a:tcTxStyle b="off" i="off">
        <a:font>
          <a:latin typeface="Perpetua"/>
          <a:ea typeface="Perpetua"/>
          <a:cs typeface="Perpetu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7E8E7"/>
          </a:solidFill>
        </a:fill>
      </a:tcStyle>
    </a:wholeTbl>
    <a:band1H>
      <a:tcTxStyle/>
      <a:tcStyle>
        <a:fill>
          <a:solidFill>
            <a:srgbClr val="EFCECA"/>
          </a:solidFill>
        </a:fill>
      </a:tcStyle>
    </a:band1H>
    <a:band2H>
      <a:tcTxStyle/>
    </a:band2H>
    <a:band1V>
      <a:tcTxStyle/>
      <a:tcStyle>
        <a:fill>
          <a:solidFill>
            <a:srgbClr val="EFCECA"/>
          </a:solidFill>
        </a:fill>
      </a:tcStyle>
    </a:band1V>
    <a:band2V>
      <a:tcTxStyle/>
    </a:band2V>
    <a:lastCol>
      <a:tcTxStyle b="on" i="off">
        <a:font>
          <a:latin typeface="Perpetua"/>
          <a:ea typeface="Perpetua"/>
          <a:cs typeface="Perpetua"/>
        </a:font>
        <a:schemeClr val="lt1"/>
      </a:tcTxStyle>
      <a:tcStyle>
        <a:fill>
          <a:solidFill>
            <a:schemeClr val="accent1"/>
          </a:solidFill>
        </a:fill>
      </a:tcStyle>
    </a:lastCol>
    <a:firstCol>
      <a:tcTxStyle b="on" i="off">
        <a:font>
          <a:latin typeface="Perpetua"/>
          <a:ea typeface="Perpetua"/>
          <a:cs typeface="Perpetua"/>
        </a:font>
        <a:schemeClr val="lt1"/>
      </a:tcTxStyle>
      <a:tcStyle>
        <a:fill>
          <a:solidFill>
            <a:schemeClr val="accent1"/>
          </a:solidFill>
        </a:fill>
      </a:tcStyle>
    </a:firstCol>
    <a:lastRow>
      <a:tcTxStyle b="on" i="off">
        <a:font>
          <a:latin typeface="Perpetua"/>
          <a:ea typeface="Perpetua"/>
          <a:cs typeface="Perpetua"/>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Perpetua"/>
          <a:ea typeface="Perpetua"/>
          <a:cs typeface="Perpetua"/>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notesViewPr>
    <p:cSldViewPr snapToGrid="0">
      <p:cViewPr varScale="1">
        <p:scale>
          <a:sx n="100" d="100"/>
          <a:sy n="100" d="100"/>
        </p:scale>
        <p:origin x="0" y="0"/>
      </p:cViewPr>
      <p:guideLst>
        <p:guide pos="3108" orient="horz"/>
        <p:guide pos="2122"/>
      </p:guideLst>
    </p:cSldViewPr>
  </p:notesViewPr>
</p:viewPr>
</file>

<file path=ppt/_rels/presentation.xml.rels><?xml version="1.0" encoding="UTF-8" standalone="yes"?><Relationships xmlns="http://schemas.openxmlformats.org/package/2006/relationships"><Relationship Id="rId11" Type="http://schemas.openxmlformats.org/officeDocument/2006/relationships/font" Target="fonts/LibreFranklin-regular.fntdata"/><Relationship Id="rId10" Type="http://schemas.openxmlformats.org/officeDocument/2006/relationships/slide" Target="slides/slide4.xml"/><Relationship Id="rId13" Type="http://schemas.openxmlformats.org/officeDocument/2006/relationships/font" Target="fonts/LibreFranklin-italic.fntdata"/><Relationship Id="rId12" Type="http://schemas.openxmlformats.org/officeDocument/2006/relationships/font" Target="fonts/LibreFranklin-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LibreBaskerville-regular.fntdata"/><Relationship Id="rId14" Type="http://schemas.openxmlformats.org/officeDocument/2006/relationships/font" Target="fonts/LibreFranklin-boldItalic.fntdata"/><Relationship Id="rId17" Type="http://schemas.openxmlformats.org/officeDocument/2006/relationships/font" Target="fonts/LibreBaskerville-italic.fntdata"/><Relationship Id="rId16" Type="http://schemas.openxmlformats.org/officeDocument/2006/relationships/font" Target="fonts/LibreBaskerville-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18" Type="http://schemas.openxmlformats.org/officeDocument/2006/relationships/font" Target="fonts/ArialBlack-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18831" cy="493316"/>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15373" y="0"/>
            <a:ext cx="2918831" cy="493316"/>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1700" y="739775"/>
            <a:ext cx="4932363" cy="370046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3577" y="4686499"/>
            <a:ext cx="5388610" cy="443984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371285"/>
            <a:ext cx="2918831" cy="493316"/>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15373" y="9371285"/>
            <a:ext cx="2918831" cy="493316"/>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1:notes"/>
          <p:cNvSpPr txBox="1"/>
          <p:nvPr>
            <p:ph idx="1" type="body"/>
          </p:nvPr>
        </p:nvSpPr>
        <p:spPr>
          <a:xfrm>
            <a:off x="673577" y="4686499"/>
            <a:ext cx="5388610" cy="443984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p1:notes"/>
          <p:cNvSpPr/>
          <p:nvPr>
            <p:ph idx="2" type="sldImg"/>
          </p:nvPr>
        </p:nvSpPr>
        <p:spPr>
          <a:xfrm>
            <a:off x="901700" y="739775"/>
            <a:ext cx="4932363" cy="37004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2:notes"/>
          <p:cNvSpPr txBox="1"/>
          <p:nvPr>
            <p:ph idx="1" type="body"/>
          </p:nvPr>
        </p:nvSpPr>
        <p:spPr>
          <a:xfrm>
            <a:off x="673577" y="4686499"/>
            <a:ext cx="5388610" cy="443984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2:notes"/>
          <p:cNvSpPr/>
          <p:nvPr>
            <p:ph idx="2" type="sldImg"/>
          </p:nvPr>
        </p:nvSpPr>
        <p:spPr>
          <a:xfrm>
            <a:off x="901700" y="739775"/>
            <a:ext cx="4932363" cy="37004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3:notes"/>
          <p:cNvSpPr txBox="1"/>
          <p:nvPr>
            <p:ph idx="1" type="body"/>
          </p:nvPr>
        </p:nvSpPr>
        <p:spPr>
          <a:xfrm>
            <a:off x="673577" y="4686499"/>
            <a:ext cx="5388610" cy="443984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p3:notes"/>
          <p:cNvSpPr/>
          <p:nvPr>
            <p:ph idx="2" type="sldImg"/>
          </p:nvPr>
        </p:nvSpPr>
        <p:spPr>
          <a:xfrm>
            <a:off x="901700" y="739775"/>
            <a:ext cx="4932363" cy="37004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4:notes"/>
          <p:cNvSpPr txBox="1"/>
          <p:nvPr>
            <p:ph idx="1" type="body"/>
          </p:nvPr>
        </p:nvSpPr>
        <p:spPr>
          <a:xfrm>
            <a:off x="673577" y="4686499"/>
            <a:ext cx="5388610" cy="443984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 name="Google Shape;125;p4:notes"/>
          <p:cNvSpPr/>
          <p:nvPr>
            <p:ph idx="2" type="sldImg"/>
          </p:nvPr>
        </p:nvSpPr>
        <p:spPr>
          <a:xfrm>
            <a:off x="901700" y="739775"/>
            <a:ext cx="4932363" cy="37004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sp>
        <p:nvSpPr>
          <p:cNvPr id="18" name="Google Shape;18;p2"/>
          <p:cNvSpPr/>
          <p:nvPr/>
        </p:nvSpPr>
        <p:spPr>
          <a:xfrm>
            <a:off x="0" y="0"/>
            <a:ext cx="91440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19" name="Google Shape;19;p2"/>
          <p:cNvSpPr/>
          <p:nvPr/>
        </p:nvSpPr>
        <p:spPr>
          <a:xfrm>
            <a:off x="65313" y="69755"/>
            <a:ext cx="9013372" cy="6692201"/>
          </a:xfrm>
          <a:prstGeom prst="roundRect">
            <a:avLst>
              <a:gd fmla="val 4929" name="adj"/>
            </a:avLst>
          </a:prstGeom>
          <a:blipFill rotWithShape="1">
            <a:blip r:embed="rId2">
              <a:alphaModFix/>
            </a:blip>
            <a:tile algn="tl" flip="none" tx="0" sx="100000" ty="0" sy="100000"/>
          </a:blipFill>
          <a:ln cap="sq"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20" name="Google Shape;20;p2"/>
          <p:cNvSpPr txBox="1"/>
          <p:nvPr>
            <p:ph idx="1" type="subTitle"/>
          </p:nvPr>
        </p:nvSpPr>
        <p:spPr>
          <a:xfrm>
            <a:off x="1295400" y="3200400"/>
            <a:ext cx="6400800" cy="1600200"/>
          </a:xfrm>
          <a:prstGeom prst="rect">
            <a:avLst/>
          </a:prstGeom>
          <a:noFill/>
          <a:ln>
            <a:noFill/>
          </a:ln>
        </p:spPr>
        <p:txBody>
          <a:bodyPr anchorCtr="0" anchor="t" bIns="45700" lIns="91425" spcFirstLastPara="1" rIns="91425" wrap="square" tIns="45700">
            <a:normAutofit/>
          </a:bodyPr>
          <a:lstStyle>
            <a:lvl1pPr lvl="0" algn="ctr">
              <a:spcBef>
                <a:spcPts val="580"/>
              </a:spcBef>
              <a:spcAft>
                <a:spcPts val="0"/>
              </a:spcAft>
              <a:buSzPts val="2210"/>
              <a:buNone/>
              <a:defRPr sz="2600">
                <a:solidFill>
                  <a:schemeClr val="dk2"/>
                </a:solidFill>
              </a:defRPr>
            </a:lvl1pPr>
            <a:lvl2pPr lvl="1" algn="ctr">
              <a:spcBef>
                <a:spcPts val="370"/>
              </a:spcBef>
              <a:spcAft>
                <a:spcPts val="0"/>
              </a:spcAft>
              <a:buSzPts val="1530"/>
              <a:buNone/>
              <a:defRPr/>
            </a:lvl2pPr>
            <a:lvl3pPr lvl="2" algn="ctr">
              <a:spcBef>
                <a:spcPts val="370"/>
              </a:spcBef>
              <a:spcAft>
                <a:spcPts val="0"/>
              </a:spcAft>
              <a:buSzPts val="1530"/>
              <a:buNone/>
              <a:defRPr/>
            </a:lvl3pPr>
            <a:lvl4pPr lvl="3" algn="ctr">
              <a:spcBef>
                <a:spcPts val="370"/>
              </a:spcBef>
              <a:spcAft>
                <a:spcPts val="0"/>
              </a:spcAft>
              <a:buSzPts val="1440"/>
              <a:buNone/>
              <a:defRPr/>
            </a:lvl4pPr>
            <a:lvl5pPr lvl="4" algn="ctr">
              <a:spcBef>
                <a:spcPts val="370"/>
              </a:spcBef>
              <a:spcAft>
                <a:spcPts val="0"/>
              </a:spcAft>
              <a:buSzPts val="1800"/>
              <a:buNone/>
              <a:defRPr/>
            </a:lvl5pPr>
            <a:lvl6pPr lvl="5" algn="ctr">
              <a:spcBef>
                <a:spcPts val="370"/>
              </a:spcBef>
              <a:spcAft>
                <a:spcPts val="0"/>
              </a:spcAft>
              <a:buSzPts val="1800"/>
              <a:buNone/>
              <a:defRPr/>
            </a:lvl6pPr>
            <a:lvl7pPr lvl="6" algn="ctr">
              <a:spcBef>
                <a:spcPts val="370"/>
              </a:spcBef>
              <a:spcAft>
                <a:spcPts val="0"/>
              </a:spcAft>
              <a:buSzPts val="1800"/>
              <a:buNone/>
              <a:defRPr/>
            </a:lvl7pPr>
            <a:lvl8pPr lvl="7" algn="ctr">
              <a:spcBef>
                <a:spcPts val="370"/>
              </a:spcBef>
              <a:spcAft>
                <a:spcPts val="0"/>
              </a:spcAft>
              <a:buSzPts val="1800"/>
              <a:buNone/>
              <a:defRPr/>
            </a:lvl8pPr>
            <a:lvl9pPr lvl="8" algn="ctr">
              <a:spcBef>
                <a:spcPts val="370"/>
              </a:spcBef>
              <a:spcAft>
                <a:spcPts val="0"/>
              </a:spcAft>
              <a:buSzPts val="1800"/>
              <a:buNone/>
              <a:defRPr/>
            </a:lvl9pPr>
          </a:lstStyle>
          <a:p/>
        </p:txBody>
      </p:sp>
      <p:sp>
        <p:nvSpPr>
          <p:cNvPr id="21" name="Google Shape;21;p2"/>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b="0" i="0" sz="1400" u="none" cap="none" strike="noStrike">
                <a:solidFill>
                  <a:srgbClr val="FFFFFF"/>
                </a:solidFill>
                <a:latin typeface="Libre Franklin"/>
                <a:ea typeface="Libre Franklin"/>
                <a:cs typeface="Libre Franklin"/>
                <a:sym typeface="Libre Franklin"/>
              </a:defRPr>
            </a:lvl1pPr>
            <a:lvl2pPr indent="0" lvl="1" marL="0" algn="ctr">
              <a:spcBef>
                <a:spcPts val="0"/>
              </a:spcBef>
              <a:buNone/>
              <a:defRPr b="0" i="0" sz="1400" u="none" cap="none" strike="noStrike">
                <a:solidFill>
                  <a:srgbClr val="FFFFFF"/>
                </a:solidFill>
                <a:latin typeface="Libre Franklin"/>
                <a:ea typeface="Libre Franklin"/>
                <a:cs typeface="Libre Franklin"/>
                <a:sym typeface="Libre Franklin"/>
              </a:defRPr>
            </a:lvl2pPr>
            <a:lvl3pPr indent="0" lvl="2" marL="0" algn="ctr">
              <a:spcBef>
                <a:spcPts val="0"/>
              </a:spcBef>
              <a:buNone/>
              <a:defRPr b="0" i="0" sz="1400" u="none" cap="none" strike="noStrike">
                <a:solidFill>
                  <a:srgbClr val="FFFFFF"/>
                </a:solidFill>
                <a:latin typeface="Libre Franklin"/>
                <a:ea typeface="Libre Franklin"/>
                <a:cs typeface="Libre Franklin"/>
                <a:sym typeface="Libre Franklin"/>
              </a:defRPr>
            </a:lvl3pPr>
            <a:lvl4pPr indent="0" lvl="3" marL="0" algn="ctr">
              <a:spcBef>
                <a:spcPts val="0"/>
              </a:spcBef>
              <a:buNone/>
              <a:defRPr b="0" i="0" sz="1400" u="none" cap="none" strike="noStrike">
                <a:solidFill>
                  <a:srgbClr val="FFFFFF"/>
                </a:solidFill>
                <a:latin typeface="Libre Franklin"/>
                <a:ea typeface="Libre Franklin"/>
                <a:cs typeface="Libre Franklin"/>
                <a:sym typeface="Libre Franklin"/>
              </a:defRPr>
            </a:lvl4pPr>
            <a:lvl5pPr indent="0" lvl="4" marL="0" algn="ctr">
              <a:spcBef>
                <a:spcPts val="0"/>
              </a:spcBef>
              <a:buNone/>
              <a:defRPr b="0" i="0" sz="1400" u="none" cap="none" strike="noStrike">
                <a:solidFill>
                  <a:srgbClr val="FFFFFF"/>
                </a:solidFill>
                <a:latin typeface="Libre Franklin"/>
                <a:ea typeface="Libre Franklin"/>
                <a:cs typeface="Libre Franklin"/>
                <a:sym typeface="Libre Franklin"/>
              </a:defRPr>
            </a:lvl5pPr>
            <a:lvl6pPr indent="0" lvl="5" marL="0" algn="ctr">
              <a:spcBef>
                <a:spcPts val="0"/>
              </a:spcBef>
              <a:buNone/>
              <a:defRPr b="0" i="0" sz="1400" u="none" cap="none" strike="noStrike">
                <a:solidFill>
                  <a:srgbClr val="FFFFFF"/>
                </a:solidFill>
                <a:latin typeface="Libre Franklin"/>
                <a:ea typeface="Libre Franklin"/>
                <a:cs typeface="Libre Franklin"/>
                <a:sym typeface="Libre Franklin"/>
              </a:defRPr>
            </a:lvl6pPr>
            <a:lvl7pPr indent="0" lvl="6" marL="0" algn="ctr">
              <a:spcBef>
                <a:spcPts val="0"/>
              </a:spcBef>
              <a:buNone/>
              <a:defRPr b="0" i="0" sz="1400" u="none" cap="none" strike="noStrike">
                <a:solidFill>
                  <a:srgbClr val="FFFFFF"/>
                </a:solidFill>
                <a:latin typeface="Libre Franklin"/>
                <a:ea typeface="Libre Franklin"/>
                <a:cs typeface="Libre Franklin"/>
                <a:sym typeface="Libre Franklin"/>
              </a:defRPr>
            </a:lvl7pPr>
            <a:lvl8pPr indent="0" lvl="7" marL="0" algn="ctr">
              <a:spcBef>
                <a:spcPts val="0"/>
              </a:spcBef>
              <a:buNone/>
              <a:defRPr b="0" i="0" sz="1400" u="none" cap="none" strike="noStrike">
                <a:solidFill>
                  <a:srgbClr val="FFFFFF"/>
                </a:solidFill>
                <a:latin typeface="Libre Franklin"/>
                <a:ea typeface="Libre Franklin"/>
                <a:cs typeface="Libre Franklin"/>
                <a:sym typeface="Libre Franklin"/>
              </a:defRPr>
            </a:lvl8pPr>
            <a:lvl9pPr indent="0" lvl="8" marL="0" algn="ctr">
              <a:spcBef>
                <a:spcPts val="0"/>
              </a:spcBef>
              <a:buNone/>
              <a:defRPr b="0" i="0" sz="1400" u="none" cap="none" strike="noStrike">
                <a:solidFill>
                  <a:srgbClr val="FFFFFF"/>
                </a:solidFill>
                <a:latin typeface="Libre Franklin"/>
                <a:ea typeface="Libre Franklin"/>
                <a:cs typeface="Libre Franklin"/>
                <a:sym typeface="Libre Franklin"/>
              </a:defRPr>
            </a:lvl9pPr>
          </a:lstStyle>
          <a:p>
            <a:pPr indent="0" lvl="0" marL="0" rtl="0" algn="ctr">
              <a:spcBef>
                <a:spcPts val="0"/>
              </a:spcBef>
              <a:spcAft>
                <a:spcPts val="0"/>
              </a:spcAft>
              <a:buNone/>
            </a:pPr>
            <a:fld id="{00000000-1234-1234-1234-123412341234}" type="slidenum">
              <a:rPr lang="en-US"/>
              <a:t>‹#›</a:t>
            </a:fld>
            <a:endParaRPr/>
          </a:p>
        </p:txBody>
      </p:sp>
      <p:sp>
        <p:nvSpPr>
          <p:cNvPr id="24" name="Google Shape;24;p2"/>
          <p:cNvSpPr/>
          <p:nvPr/>
        </p:nvSpPr>
        <p:spPr>
          <a:xfrm>
            <a:off x="62931" y="1449303"/>
            <a:ext cx="9021537" cy="152734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25" name="Google Shape;25;p2"/>
          <p:cNvSpPr/>
          <p:nvPr/>
        </p:nvSpPr>
        <p:spPr>
          <a:xfrm>
            <a:off x="62931" y="1396720"/>
            <a:ext cx="9021537" cy="120580"/>
          </a:xfrm>
          <a:prstGeom prst="rect">
            <a:avLst/>
          </a:prstGeom>
          <a:solidFill>
            <a:srgbClr val="E6AFA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26" name="Google Shape;26;p2"/>
          <p:cNvSpPr/>
          <p:nvPr/>
        </p:nvSpPr>
        <p:spPr>
          <a:xfrm>
            <a:off x="62931" y="2976649"/>
            <a:ext cx="9021537" cy="110532"/>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27" name="Google Shape;27;p2"/>
          <p:cNvSpPr txBox="1"/>
          <p:nvPr>
            <p:ph type="ctrTitle"/>
          </p:nvPr>
        </p:nvSpPr>
        <p:spPr>
          <a:xfrm>
            <a:off x="457200" y="1505930"/>
            <a:ext cx="8229600" cy="1470025"/>
          </a:xfrm>
          <a:prstGeom prst="rect">
            <a:avLst/>
          </a:prstGeom>
          <a:noFill/>
          <a:ln>
            <a:noFill/>
          </a:ln>
        </p:spPr>
        <p:txBody>
          <a:bodyPr anchorCtr="0" anchor="ctr" bIns="91425" lIns="91425" spcFirstLastPara="1" rIns="91425" wrap="square" tIns="45700">
            <a:normAutofit/>
          </a:bodyPr>
          <a:lstStyle>
            <a:lvl1pPr lvl="0" algn="ctr">
              <a:spcBef>
                <a:spcPts val="0"/>
              </a:spcBef>
              <a:spcAft>
                <a:spcPts val="0"/>
              </a:spcAft>
              <a:buClr>
                <a:srgbClr val="FFFFFF"/>
              </a:buClr>
              <a:buSzPts val="4000"/>
              <a:buFont typeface="Libre Franklin"/>
              <a:buNone/>
              <a:defRPr>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9" name="Shape 89"/>
        <p:cNvGrpSpPr/>
        <p:nvPr/>
      </p:nvGrpSpPr>
      <p:grpSpPr>
        <a:xfrm>
          <a:off x="0" y="0"/>
          <a:ext cx="0" cy="0"/>
          <a:chOff x="0" y="0"/>
          <a:chExt cx="0" cy="0"/>
        </a:xfrm>
      </p:grpSpPr>
      <p:sp>
        <p:nvSpPr>
          <p:cNvPr id="90" name="Google Shape;90;p11"/>
          <p:cNvSpPr txBox="1"/>
          <p:nvPr>
            <p:ph type="title"/>
          </p:nvPr>
        </p:nvSpPr>
        <p:spPr>
          <a:xfrm>
            <a:off x="914400" y="274638"/>
            <a:ext cx="7772400" cy="114300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11"/>
          <p:cNvSpPr txBox="1"/>
          <p:nvPr>
            <p:ph idx="1" type="body"/>
          </p:nvPr>
        </p:nvSpPr>
        <p:spPr>
          <a:xfrm rot="5400000">
            <a:off x="2514600" y="-152400"/>
            <a:ext cx="4572000" cy="77724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92" name="Google Shape;92;p11"/>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1"/>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11"/>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5" name="Shape 95"/>
        <p:cNvGrpSpPr/>
        <p:nvPr/>
      </p:nvGrpSpPr>
      <p:grpSpPr>
        <a:xfrm>
          <a:off x="0" y="0"/>
          <a:ext cx="0" cy="0"/>
          <a:chOff x="0" y="0"/>
          <a:chExt cx="0" cy="0"/>
        </a:xfrm>
      </p:grpSpPr>
      <p:sp>
        <p:nvSpPr>
          <p:cNvPr id="96" name="Google Shape;96;p12"/>
          <p:cNvSpPr txBox="1"/>
          <p:nvPr>
            <p:ph type="title"/>
          </p:nvPr>
        </p:nvSpPr>
        <p:spPr>
          <a:xfrm rot="5400000">
            <a:off x="4709478" y="2194564"/>
            <a:ext cx="5851525" cy="201168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2"/>
          <p:cNvSpPr txBox="1"/>
          <p:nvPr>
            <p:ph idx="1" type="body"/>
          </p:nvPr>
        </p:nvSpPr>
        <p:spPr>
          <a:xfrm rot="5400000">
            <a:off x="769938" y="419103"/>
            <a:ext cx="5851525" cy="55626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98" name="Google Shape;98;p12"/>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12"/>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12"/>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8" name="Shape 28"/>
        <p:cNvGrpSpPr/>
        <p:nvPr/>
      </p:nvGrpSpPr>
      <p:grpSpPr>
        <a:xfrm>
          <a:off x="0" y="0"/>
          <a:ext cx="0" cy="0"/>
          <a:chOff x="0" y="0"/>
          <a:chExt cx="0" cy="0"/>
        </a:xfrm>
      </p:grpSpPr>
      <p:sp>
        <p:nvSpPr>
          <p:cNvPr id="29" name="Google Shape;29;p3"/>
          <p:cNvSpPr txBox="1"/>
          <p:nvPr>
            <p:ph type="title"/>
          </p:nvPr>
        </p:nvSpPr>
        <p:spPr>
          <a:xfrm>
            <a:off x="914400" y="273050"/>
            <a:ext cx="7772400" cy="114300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4000"/>
              <a:buFont typeface="Libre Franklin"/>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3"/>
          <p:cNvSpPr txBox="1"/>
          <p:nvPr>
            <p:ph idx="1" type="body"/>
          </p:nvPr>
        </p:nvSpPr>
        <p:spPr>
          <a:xfrm>
            <a:off x="914400" y="1447800"/>
            <a:ext cx="3733800" cy="762000"/>
          </a:xfrm>
          <a:prstGeom prst="rect">
            <a:avLst/>
          </a:prstGeom>
          <a:noFill/>
          <a:ln>
            <a:noFill/>
          </a:ln>
        </p:spPr>
        <p:txBody>
          <a:bodyPr anchorCtr="0" anchor="b" bIns="45700" lIns="91425" spcFirstLastPara="1" rIns="91425" wrap="square" tIns="45700">
            <a:noAutofit/>
          </a:bodyPr>
          <a:lstStyle>
            <a:lvl1pPr indent="-228600" lvl="0" marL="457200" algn="l">
              <a:spcBef>
                <a:spcPts val="580"/>
              </a:spcBef>
              <a:spcAft>
                <a:spcPts val="0"/>
              </a:spcAft>
              <a:buSzPts val="2040"/>
              <a:buNone/>
              <a:defRPr b="1" sz="2400">
                <a:solidFill>
                  <a:schemeClr val="accent1"/>
                </a:solidFill>
                <a:latin typeface="Libre Franklin"/>
                <a:ea typeface="Libre Franklin"/>
                <a:cs typeface="Libre Franklin"/>
                <a:sym typeface="Libre Franklin"/>
              </a:defRPr>
            </a:lvl1pPr>
            <a:lvl2pPr indent="-228600" lvl="1" marL="914400" algn="l">
              <a:spcBef>
                <a:spcPts val="370"/>
              </a:spcBef>
              <a:spcAft>
                <a:spcPts val="0"/>
              </a:spcAft>
              <a:buSzPts val="1700"/>
              <a:buNone/>
              <a:defRPr b="1" sz="2000"/>
            </a:lvl2pPr>
            <a:lvl3pPr indent="-228600" lvl="2" marL="1371600" algn="l">
              <a:spcBef>
                <a:spcPts val="370"/>
              </a:spcBef>
              <a:spcAft>
                <a:spcPts val="0"/>
              </a:spcAft>
              <a:buSzPts val="1530"/>
              <a:buNone/>
              <a:defRPr b="1" sz="1800"/>
            </a:lvl3pPr>
            <a:lvl4pPr indent="-228600" lvl="3" marL="1828800" algn="l">
              <a:spcBef>
                <a:spcPts val="370"/>
              </a:spcBef>
              <a:spcAft>
                <a:spcPts val="0"/>
              </a:spcAft>
              <a:buSzPts val="1280"/>
              <a:buNone/>
              <a:defRPr b="1" sz="1600"/>
            </a:lvl4pPr>
            <a:lvl5pPr indent="-228600" lvl="4" marL="2286000" algn="l">
              <a:spcBef>
                <a:spcPts val="370"/>
              </a:spcBef>
              <a:spcAft>
                <a:spcPts val="0"/>
              </a:spcAft>
              <a:buSzPts val="1600"/>
              <a:buFont typeface="Libre Baskerville"/>
              <a:buNone/>
              <a:defRPr b="1" sz="1600"/>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31" name="Google Shape;31;p3"/>
          <p:cNvSpPr txBox="1"/>
          <p:nvPr>
            <p:ph idx="2" type="body"/>
          </p:nvPr>
        </p:nvSpPr>
        <p:spPr>
          <a:xfrm>
            <a:off x="4953000" y="1447800"/>
            <a:ext cx="3733800" cy="762000"/>
          </a:xfrm>
          <a:prstGeom prst="rect">
            <a:avLst/>
          </a:prstGeom>
          <a:noFill/>
          <a:ln>
            <a:noFill/>
          </a:ln>
        </p:spPr>
        <p:txBody>
          <a:bodyPr anchorCtr="0" anchor="b" bIns="45700" lIns="91425" spcFirstLastPara="1" rIns="91425" wrap="square" tIns="45700">
            <a:noAutofit/>
          </a:bodyPr>
          <a:lstStyle>
            <a:lvl1pPr indent="-228600" lvl="0" marL="457200" algn="l">
              <a:spcBef>
                <a:spcPts val="580"/>
              </a:spcBef>
              <a:spcAft>
                <a:spcPts val="0"/>
              </a:spcAft>
              <a:buSzPts val="2040"/>
              <a:buNone/>
              <a:defRPr b="1" sz="2400">
                <a:solidFill>
                  <a:schemeClr val="accent1"/>
                </a:solidFill>
                <a:latin typeface="Libre Franklin"/>
                <a:ea typeface="Libre Franklin"/>
                <a:cs typeface="Libre Franklin"/>
                <a:sym typeface="Libre Franklin"/>
              </a:defRPr>
            </a:lvl1pPr>
            <a:lvl2pPr indent="-228600" lvl="1" marL="914400" algn="l">
              <a:spcBef>
                <a:spcPts val="370"/>
              </a:spcBef>
              <a:spcAft>
                <a:spcPts val="0"/>
              </a:spcAft>
              <a:buSzPts val="1700"/>
              <a:buNone/>
              <a:defRPr b="1" sz="2000"/>
            </a:lvl2pPr>
            <a:lvl3pPr indent="-228600" lvl="2" marL="1371600" algn="l">
              <a:spcBef>
                <a:spcPts val="370"/>
              </a:spcBef>
              <a:spcAft>
                <a:spcPts val="0"/>
              </a:spcAft>
              <a:buSzPts val="1530"/>
              <a:buNone/>
              <a:defRPr b="1" sz="1800"/>
            </a:lvl3pPr>
            <a:lvl4pPr indent="-228600" lvl="3" marL="1828800" algn="l">
              <a:spcBef>
                <a:spcPts val="370"/>
              </a:spcBef>
              <a:spcAft>
                <a:spcPts val="0"/>
              </a:spcAft>
              <a:buSzPts val="1280"/>
              <a:buNone/>
              <a:defRPr b="1" sz="1600"/>
            </a:lvl4pPr>
            <a:lvl5pPr indent="-228600" lvl="4" marL="2286000" algn="l">
              <a:spcBef>
                <a:spcPts val="370"/>
              </a:spcBef>
              <a:spcAft>
                <a:spcPts val="0"/>
              </a:spcAft>
              <a:buSzPts val="1600"/>
              <a:buFont typeface="Libre Baskerville"/>
              <a:buNone/>
              <a:defRPr b="1" sz="1600"/>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32" name="Google Shape;32;p3"/>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3"/>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3"/>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35" name="Google Shape;35;p3"/>
          <p:cNvSpPr txBox="1"/>
          <p:nvPr>
            <p:ph idx="3" type="body"/>
          </p:nvPr>
        </p:nvSpPr>
        <p:spPr>
          <a:xfrm>
            <a:off x="914400" y="2247900"/>
            <a:ext cx="3733800" cy="38862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36" name="Google Shape;36;p3"/>
          <p:cNvSpPr txBox="1"/>
          <p:nvPr>
            <p:ph idx="4" type="body"/>
          </p:nvPr>
        </p:nvSpPr>
        <p:spPr>
          <a:xfrm>
            <a:off x="4953000" y="2247900"/>
            <a:ext cx="3733800" cy="38862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7" name="Shape 37"/>
        <p:cNvGrpSpPr/>
        <p:nvPr/>
      </p:nvGrpSpPr>
      <p:grpSpPr>
        <a:xfrm>
          <a:off x="0" y="0"/>
          <a:ext cx="0" cy="0"/>
          <a:chOff x="0" y="0"/>
          <a:chExt cx="0" cy="0"/>
        </a:xfrm>
      </p:grpSpPr>
      <p:sp>
        <p:nvSpPr>
          <p:cNvPr id="38" name="Google Shape;38;p4"/>
          <p:cNvSpPr txBox="1"/>
          <p:nvPr>
            <p:ph type="title"/>
          </p:nvPr>
        </p:nvSpPr>
        <p:spPr>
          <a:xfrm>
            <a:off x="914400" y="274638"/>
            <a:ext cx="7772400" cy="114300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4"/>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4"/>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42" name="Google Shape;42;p4"/>
          <p:cNvSpPr txBox="1"/>
          <p:nvPr>
            <p:ph idx="1" type="body"/>
          </p:nvPr>
        </p:nvSpPr>
        <p:spPr>
          <a:xfrm>
            <a:off x="914400" y="1447800"/>
            <a:ext cx="7772400" cy="45720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3" name="Shape 43"/>
        <p:cNvGrpSpPr/>
        <p:nvPr/>
      </p:nvGrpSpPr>
      <p:grpSpPr>
        <a:xfrm>
          <a:off x="0" y="0"/>
          <a:ext cx="0" cy="0"/>
          <a:chOff x="0" y="0"/>
          <a:chExt cx="0" cy="0"/>
        </a:xfrm>
      </p:grpSpPr>
      <p:sp>
        <p:nvSpPr>
          <p:cNvPr id="44" name="Google Shape;44;p5"/>
          <p:cNvSpPr/>
          <p:nvPr/>
        </p:nvSpPr>
        <p:spPr>
          <a:xfrm>
            <a:off x="0" y="0"/>
            <a:ext cx="91440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45" name="Google Shape;45;p5"/>
          <p:cNvSpPr/>
          <p:nvPr/>
        </p:nvSpPr>
        <p:spPr>
          <a:xfrm>
            <a:off x="65313" y="69755"/>
            <a:ext cx="9013372" cy="6692201"/>
          </a:xfrm>
          <a:prstGeom prst="roundRect">
            <a:avLst>
              <a:gd fmla="val 4929" name="adj"/>
            </a:avLst>
          </a:prstGeom>
          <a:blipFill rotWithShape="1">
            <a:blip r:embed="rId2">
              <a:alphaModFix/>
            </a:blip>
            <a:tile algn="tl" flip="none" tx="0" sx="100000" ty="0" sy="100000"/>
          </a:blipFill>
          <a:ln cap="sq"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46" name="Google Shape;46;p5"/>
          <p:cNvSpPr txBox="1"/>
          <p:nvPr>
            <p:ph type="title"/>
          </p:nvPr>
        </p:nvSpPr>
        <p:spPr>
          <a:xfrm>
            <a:off x="722313" y="952500"/>
            <a:ext cx="7772400" cy="1362075"/>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4000"/>
              <a:buFont typeface="Libre Franklin"/>
              <a:buNone/>
              <a:defRPr b="0"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5"/>
          <p:cNvSpPr txBox="1"/>
          <p:nvPr>
            <p:ph idx="1" type="body"/>
          </p:nvPr>
        </p:nvSpPr>
        <p:spPr>
          <a:xfrm>
            <a:off x="722313" y="2547938"/>
            <a:ext cx="7772400" cy="1338262"/>
          </a:xfrm>
          <a:prstGeom prst="rect">
            <a:avLst/>
          </a:prstGeom>
          <a:noFill/>
          <a:ln>
            <a:noFill/>
          </a:ln>
        </p:spPr>
        <p:txBody>
          <a:bodyPr anchorCtr="0" anchor="t" bIns="45700" lIns="91425" spcFirstLastPara="1" rIns="91425" wrap="square" tIns="45700">
            <a:normAutofit/>
          </a:bodyPr>
          <a:lstStyle>
            <a:lvl1pPr indent="-228600" lvl="0" marL="457200" algn="l">
              <a:spcBef>
                <a:spcPts val="580"/>
              </a:spcBef>
              <a:spcAft>
                <a:spcPts val="0"/>
              </a:spcAft>
              <a:buSzPts val="2040"/>
              <a:buNone/>
              <a:defRPr sz="2400">
                <a:solidFill>
                  <a:srgbClr val="888888"/>
                </a:solidFill>
              </a:defRPr>
            </a:lvl1pPr>
            <a:lvl2pPr indent="-228600" lvl="1" marL="914400" algn="l">
              <a:spcBef>
                <a:spcPts val="370"/>
              </a:spcBef>
              <a:spcAft>
                <a:spcPts val="0"/>
              </a:spcAft>
              <a:buSzPts val="1530"/>
              <a:buNone/>
              <a:defRPr sz="1800">
                <a:solidFill>
                  <a:srgbClr val="888888"/>
                </a:solidFill>
              </a:defRPr>
            </a:lvl2pPr>
            <a:lvl3pPr indent="-228600" lvl="2" marL="1371600" algn="l">
              <a:spcBef>
                <a:spcPts val="370"/>
              </a:spcBef>
              <a:spcAft>
                <a:spcPts val="0"/>
              </a:spcAft>
              <a:buSzPts val="1360"/>
              <a:buNone/>
              <a:defRPr sz="1600">
                <a:solidFill>
                  <a:srgbClr val="888888"/>
                </a:solidFill>
              </a:defRPr>
            </a:lvl3pPr>
            <a:lvl4pPr indent="-228600" lvl="3" marL="1828800" algn="l">
              <a:spcBef>
                <a:spcPts val="370"/>
              </a:spcBef>
              <a:spcAft>
                <a:spcPts val="0"/>
              </a:spcAft>
              <a:buSzPts val="1120"/>
              <a:buNone/>
              <a:defRPr sz="1400">
                <a:solidFill>
                  <a:srgbClr val="888888"/>
                </a:solidFill>
              </a:defRPr>
            </a:lvl4pPr>
            <a:lvl5pPr indent="-228600" lvl="4" marL="2286000" algn="l">
              <a:spcBef>
                <a:spcPts val="370"/>
              </a:spcBef>
              <a:spcAft>
                <a:spcPts val="0"/>
              </a:spcAft>
              <a:buSzPts val="1400"/>
              <a:buFont typeface="Libre Baskerville"/>
              <a:buNone/>
              <a:defRPr sz="1400">
                <a:solidFill>
                  <a:srgbClr val="888888"/>
                </a:solidFill>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48" name="Google Shape;48;p5"/>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5"/>
          <p:cNvSpPr txBox="1"/>
          <p:nvPr>
            <p:ph idx="11" type="ftr"/>
          </p:nvPr>
        </p:nvSpPr>
        <p:spPr>
          <a:xfrm>
            <a:off x="800100" y="6172200"/>
            <a:ext cx="40005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5"/>
          <p:cNvSpPr/>
          <p:nvPr/>
        </p:nvSpPr>
        <p:spPr>
          <a:xfrm flipH="1" rot="10800000">
            <a:off x="69412" y="2376830"/>
            <a:ext cx="9013515" cy="9144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51" name="Google Shape;51;p5"/>
          <p:cNvSpPr/>
          <p:nvPr/>
        </p:nvSpPr>
        <p:spPr>
          <a:xfrm>
            <a:off x="69146" y="2341475"/>
            <a:ext cx="9013781" cy="45719"/>
          </a:xfrm>
          <a:prstGeom prst="rect">
            <a:avLst/>
          </a:prstGeom>
          <a:solidFill>
            <a:srgbClr val="E6AFA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52" name="Google Shape;52;p5"/>
          <p:cNvSpPr/>
          <p:nvPr/>
        </p:nvSpPr>
        <p:spPr>
          <a:xfrm>
            <a:off x="68306" y="2468880"/>
            <a:ext cx="9014621" cy="4572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53" name="Google Shape;53;p5"/>
          <p:cNvSpPr/>
          <p:nvPr>
            <p:ph idx="12" type="sldNum"/>
          </p:nvPr>
        </p:nvSpPr>
        <p:spPr>
          <a:xfrm>
            <a:off x="146304" y="6208776"/>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6"/>
          <p:cNvSpPr txBox="1"/>
          <p:nvPr>
            <p:ph type="title"/>
          </p:nvPr>
        </p:nvSpPr>
        <p:spPr>
          <a:xfrm>
            <a:off x="914400" y="274638"/>
            <a:ext cx="7772400" cy="114300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6"/>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6"/>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6"/>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59" name="Google Shape;59;p6"/>
          <p:cNvSpPr txBox="1"/>
          <p:nvPr>
            <p:ph idx="1" type="body"/>
          </p:nvPr>
        </p:nvSpPr>
        <p:spPr>
          <a:xfrm>
            <a:off x="914400" y="1447800"/>
            <a:ext cx="3749040" cy="45720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60" name="Google Shape;60;p6"/>
          <p:cNvSpPr txBox="1"/>
          <p:nvPr>
            <p:ph idx="2" type="body"/>
          </p:nvPr>
        </p:nvSpPr>
        <p:spPr>
          <a:xfrm>
            <a:off x="4933950" y="1447800"/>
            <a:ext cx="3749040" cy="45720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1" name="Shape 61"/>
        <p:cNvGrpSpPr/>
        <p:nvPr/>
      </p:nvGrpSpPr>
      <p:grpSpPr>
        <a:xfrm>
          <a:off x="0" y="0"/>
          <a:ext cx="0" cy="0"/>
          <a:chOff x="0" y="0"/>
          <a:chExt cx="0" cy="0"/>
        </a:xfrm>
      </p:grpSpPr>
      <p:sp>
        <p:nvSpPr>
          <p:cNvPr id="62" name="Google Shape;62;p7"/>
          <p:cNvSpPr txBox="1"/>
          <p:nvPr>
            <p:ph type="title"/>
          </p:nvPr>
        </p:nvSpPr>
        <p:spPr>
          <a:xfrm>
            <a:off x="914400" y="274638"/>
            <a:ext cx="7772400" cy="114300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7"/>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7"/>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7"/>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6" name="Shape 66"/>
        <p:cNvGrpSpPr/>
        <p:nvPr/>
      </p:nvGrpSpPr>
      <p:grpSpPr>
        <a:xfrm>
          <a:off x="0" y="0"/>
          <a:ext cx="0" cy="0"/>
          <a:chOff x="0" y="0"/>
          <a:chExt cx="0" cy="0"/>
        </a:xfrm>
      </p:grpSpPr>
      <p:sp>
        <p:nvSpPr>
          <p:cNvPr id="67" name="Google Shape;67;p8"/>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8"/>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8"/>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9"/>
          <p:cNvSpPr/>
          <p:nvPr/>
        </p:nvSpPr>
        <p:spPr>
          <a:xfrm>
            <a:off x="0" y="0"/>
            <a:ext cx="91440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72" name="Google Shape;72;p9"/>
          <p:cNvSpPr/>
          <p:nvPr/>
        </p:nvSpPr>
        <p:spPr>
          <a:xfrm>
            <a:off x="64008" y="69755"/>
            <a:ext cx="9013372" cy="6693408"/>
          </a:xfrm>
          <a:prstGeom prst="roundRect">
            <a:avLst>
              <a:gd fmla="val 4929" name="adj"/>
            </a:avLst>
          </a:prstGeom>
          <a:blipFill rotWithShape="1">
            <a:blip r:embed="rId2">
              <a:alphaModFix/>
            </a:blip>
            <a:tile algn="tl" flip="none" tx="0" sx="100000" ty="0" sy="100000"/>
          </a:blipFill>
          <a:ln cap="sq"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73" name="Google Shape;73;p9"/>
          <p:cNvSpPr txBox="1"/>
          <p:nvPr>
            <p:ph type="title"/>
          </p:nvPr>
        </p:nvSpPr>
        <p:spPr>
          <a:xfrm>
            <a:off x="914400" y="273050"/>
            <a:ext cx="7772400" cy="1143000"/>
          </a:xfrm>
          <a:prstGeom prst="rect">
            <a:avLst/>
          </a:prstGeom>
          <a:noFill/>
          <a:ln>
            <a:noFill/>
          </a:ln>
        </p:spPr>
        <p:txBody>
          <a:bodyPr anchorCtr="0" anchor="b" bIns="91425" lIns="91425" spcFirstLastPara="1" rIns="91425" wrap="square" tIns="45700">
            <a:normAutofit/>
          </a:bodyPr>
          <a:lstStyle>
            <a:lvl1pPr lvl="0" algn="l">
              <a:spcBef>
                <a:spcPts val="0"/>
              </a:spcBef>
              <a:spcAft>
                <a:spcPts val="0"/>
              </a:spcAft>
              <a:buClr>
                <a:schemeClr val="dk2"/>
              </a:buClr>
              <a:buSzPts val="4000"/>
              <a:buFont typeface="Libre Franklin"/>
              <a:buNone/>
              <a:defRPr b="0"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9"/>
          <p:cNvSpPr txBox="1"/>
          <p:nvPr>
            <p:ph idx="1" type="body"/>
          </p:nvPr>
        </p:nvSpPr>
        <p:spPr>
          <a:xfrm>
            <a:off x="914400" y="1600200"/>
            <a:ext cx="1905000" cy="4495800"/>
          </a:xfrm>
          <a:prstGeom prst="rect">
            <a:avLst/>
          </a:prstGeom>
          <a:noFill/>
          <a:ln>
            <a:noFill/>
          </a:ln>
        </p:spPr>
        <p:txBody>
          <a:bodyPr anchorCtr="0" anchor="t" bIns="45700" lIns="91425" spcFirstLastPara="1" rIns="91425" wrap="square" tIns="45700">
            <a:normAutofit/>
          </a:bodyPr>
          <a:lstStyle>
            <a:lvl1pPr indent="-228600" lvl="0" marL="457200" algn="l">
              <a:spcBef>
                <a:spcPts val="580"/>
              </a:spcBef>
              <a:spcAft>
                <a:spcPts val="0"/>
              </a:spcAft>
              <a:buSzPts val="1530"/>
              <a:buNone/>
              <a:defRPr sz="1800"/>
            </a:lvl1pPr>
            <a:lvl2pPr indent="-228600" lvl="1" marL="914400" algn="l">
              <a:spcBef>
                <a:spcPts val="370"/>
              </a:spcBef>
              <a:spcAft>
                <a:spcPts val="0"/>
              </a:spcAft>
              <a:buSzPts val="1020"/>
              <a:buNone/>
              <a:defRPr sz="1200"/>
            </a:lvl2pPr>
            <a:lvl3pPr indent="-228600" lvl="2" marL="1371600" algn="l">
              <a:spcBef>
                <a:spcPts val="370"/>
              </a:spcBef>
              <a:spcAft>
                <a:spcPts val="0"/>
              </a:spcAft>
              <a:buSzPts val="850"/>
              <a:buNone/>
              <a:defRPr sz="1000"/>
            </a:lvl3pPr>
            <a:lvl4pPr indent="-228600" lvl="3" marL="1828800" algn="l">
              <a:spcBef>
                <a:spcPts val="370"/>
              </a:spcBef>
              <a:spcAft>
                <a:spcPts val="0"/>
              </a:spcAft>
              <a:buSzPts val="720"/>
              <a:buNone/>
              <a:defRPr sz="900"/>
            </a:lvl4pPr>
            <a:lvl5pPr indent="-228600" lvl="4" marL="2286000" algn="l">
              <a:spcBef>
                <a:spcPts val="370"/>
              </a:spcBef>
              <a:spcAft>
                <a:spcPts val="0"/>
              </a:spcAft>
              <a:buSzPts val="900"/>
              <a:buFont typeface="Libre Baskerville"/>
              <a:buNone/>
              <a:defRPr sz="900"/>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75" name="Google Shape;75;p9"/>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9"/>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9"/>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78" name="Google Shape;78;p9"/>
          <p:cNvSpPr txBox="1"/>
          <p:nvPr>
            <p:ph idx="2" type="body"/>
          </p:nvPr>
        </p:nvSpPr>
        <p:spPr>
          <a:xfrm>
            <a:off x="2971800" y="1600200"/>
            <a:ext cx="5715000" cy="4495800"/>
          </a:xfrm>
          <a:prstGeom prst="rect">
            <a:avLst/>
          </a:prstGeom>
          <a:noFill/>
          <a:ln>
            <a:noFill/>
          </a:ln>
        </p:spPr>
        <p:txBody>
          <a:bodyPr anchorCtr="0" anchor="t" bIns="45700" lIns="91425" spcFirstLastPara="1" rIns="91425" wrap="square" tIns="45700">
            <a:normAutofit/>
          </a:bodyPr>
          <a:lstStyle>
            <a:lvl1pPr indent="-325755" lvl="0" marL="457200" algn="l">
              <a:spcBef>
                <a:spcPts val="580"/>
              </a:spcBef>
              <a:spcAft>
                <a:spcPts val="0"/>
              </a:spcAft>
              <a:buSzPts val="1530"/>
              <a:buChar char="⚫"/>
              <a:defRPr/>
            </a:lvl1pPr>
            <a:lvl2pPr indent="-325755" lvl="1" marL="914400" algn="l">
              <a:spcBef>
                <a:spcPts val="370"/>
              </a:spcBef>
              <a:spcAft>
                <a:spcPts val="0"/>
              </a:spcAft>
              <a:buSzPts val="1530"/>
              <a:buChar char="⚫"/>
              <a:defRPr/>
            </a:lvl2pPr>
            <a:lvl3pPr indent="-325755" lvl="2" marL="1371600" algn="l">
              <a:spcBef>
                <a:spcPts val="370"/>
              </a:spcBef>
              <a:spcAft>
                <a:spcPts val="0"/>
              </a:spcAft>
              <a:buSzPts val="1530"/>
              <a:buChar char="⚫"/>
              <a:defRPr/>
            </a:lvl3pPr>
            <a:lvl4pPr indent="-320039" lvl="3" marL="1828800" algn="l">
              <a:spcBef>
                <a:spcPts val="370"/>
              </a:spcBef>
              <a:spcAft>
                <a:spcPts val="0"/>
              </a:spcAft>
              <a:buSzPts val="1440"/>
              <a:buChar char="⚫"/>
              <a:defRPr/>
            </a:lvl4pPr>
            <a:lvl5pPr indent="-342900" lvl="4" marL="2286000" algn="l">
              <a:spcBef>
                <a:spcPts val="370"/>
              </a:spcBef>
              <a:spcAft>
                <a:spcPts val="0"/>
              </a:spcAft>
              <a:buSzPts val="1800"/>
              <a:buChar char="o"/>
              <a:defRPr/>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9" name="Shape 79"/>
        <p:cNvGrpSpPr/>
        <p:nvPr/>
      </p:nvGrpSpPr>
      <p:grpSpPr>
        <a:xfrm>
          <a:off x="0" y="0"/>
          <a:ext cx="0" cy="0"/>
          <a:chOff x="0" y="0"/>
          <a:chExt cx="0" cy="0"/>
        </a:xfrm>
      </p:grpSpPr>
      <p:sp>
        <p:nvSpPr>
          <p:cNvPr id="80" name="Google Shape;80;p10"/>
          <p:cNvSpPr txBox="1"/>
          <p:nvPr>
            <p:ph type="title"/>
          </p:nvPr>
        </p:nvSpPr>
        <p:spPr>
          <a:xfrm>
            <a:off x="914400" y="4900550"/>
            <a:ext cx="7315200" cy="522288"/>
          </a:xfrm>
          <a:prstGeom prst="rect">
            <a:avLst/>
          </a:prstGeom>
          <a:noFill/>
          <a:ln>
            <a:noFill/>
          </a:ln>
        </p:spPr>
        <p:txBody>
          <a:bodyPr anchorCtr="0" anchor="ctr" bIns="91425" lIns="91425" spcFirstLastPara="1" rIns="91425" wrap="square" tIns="45700">
            <a:noAutofit/>
          </a:bodyPr>
          <a:lstStyle>
            <a:lvl1pPr lvl="0" algn="l">
              <a:spcBef>
                <a:spcPts val="0"/>
              </a:spcBef>
              <a:spcAft>
                <a:spcPts val="0"/>
              </a:spcAft>
              <a:buClr>
                <a:schemeClr val="dk2"/>
              </a:buClr>
              <a:buSzPts val="2800"/>
              <a:buFont typeface="Libre Franklin"/>
              <a:buNone/>
              <a:defRPr b="0"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0"/>
          <p:cNvSpPr txBox="1"/>
          <p:nvPr>
            <p:ph idx="1" type="body"/>
          </p:nvPr>
        </p:nvSpPr>
        <p:spPr>
          <a:xfrm>
            <a:off x="914400" y="5445825"/>
            <a:ext cx="7315200" cy="685800"/>
          </a:xfrm>
          <a:prstGeom prst="rect">
            <a:avLst/>
          </a:prstGeom>
          <a:noFill/>
          <a:ln>
            <a:noFill/>
          </a:ln>
        </p:spPr>
        <p:txBody>
          <a:bodyPr anchorCtr="0" anchor="t" bIns="45700" lIns="91425" spcFirstLastPara="1" rIns="91425" wrap="square" tIns="45700">
            <a:normAutofit/>
          </a:bodyPr>
          <a:lstStyle>
            <a:lvl1pPr indent="-228600" lvl="0" marL="457200" algn="l">
              <a:spcBef>
                <a:spcPts val="580"/>
              </a:spcBef>
              <a:spcAft>
                <a:spcPts val="0"/>
              </a:spcAft>
              <a:buSzPts val="1360"/>
              <a:buFont typeface="Libre Baskerville"/>
              <a:buNone/>
              <a:defRPr sz="1600"/>
            </a:lvl1pPr>
            <a:lvl2pPr indent="-293369" lvl="1" marL="914400" algn="l">
              <a:spcBef>
                <a:spcPts val="370"/>
              </a:spcBef>
              <a:spcAft>
                <a:spcPts val="0"/>
              </a:spcAft>
              <a:buSzPts val="1020"/>
              <a:buChar char="⚫"/>
              <a:defRPr sz="1200"/>
            </a:lvl2pPr>
            <a:lvl3pPr indent="-282575" lvl="2" marL="1371600" algn="l">
              <a:spcBef>
                <a:spcPts val="370"/>
              </a:spcBef>
              <a:spcAft>
                <a:spcPts val="0"/>
              </a:spcAft>
              <a:buSzPts val="850"/>
              <a:buChar char="⚫"/>
              <a:defRPr sz="1000"/>
            </a:lvl3pPr>
            <a:lvl4pPr indent="-274319" lvl="3" marL="1828800" algn="l">
              <a:spcBef>
                <a:spcPts val="370"/>
              </a:spcBef>
              <a:spcAft>
                <a:spcPts val="0"/>
              </a:spcAft>
              <a:buSzPts val="720"/>
              <a:buChar char="⚫"/>
              <a:defRPr sz="900"/>
            </a:lvl4pPr>
            <a:lvl5pPr indent="-285750" lvl="4" marL="2286000" algn="l">
              <a:spcBef>
                <a:spcPts val="370"/>
              </a:spcBef>
              <a:spcAft>
                <a:spcPts val="0"/>
              </a:spcAft>
              <a:buSzPts val="900"/>
              <a:buFont typeface="Libre Baskerville"/>
              <a:buChar char="o"/>
              <a:defRPr sz="900"/>
            </a:lvl5pPr>
            <a:lvl6pPr indent="-342900" lvl="5" marL="2743200" algn="l">
              <a:spcBef>
                <a:spcPts val="370"/>
              </a:spcBef>
              <a:spcAft>
                <a:spcPts val="0"/>
              </a:spcAft>
              <a:buSzPts val="1800"/>
              <a:buChar char="•"/>
              <a:defRPr/>
            </a:lvl6pPr>
            <a:lvl7pPr indent="-342900" lvl="6" marL="3200400" algn="l">
              <a:spcBef>
                <a:spcPts val="370"/>
              </a:spcBef>
              <a:spcAft>
                <a:spcPts val="0"/>
              </a:spcAft>
              <a:buSzPts val="1800"/>
              <a:buChar char="•"/>
              <a:defRPr/>
            </a:lvl7pPr>
            <a:lvl8pPr indent="-342900" lvl="7" marL="3657600" algn="l">
              <a:spcBef>
                <a:spcPts val="370"/>
              </a:spcBef>
              <a:spcAft>
                <a:spcPts val="0"/>
              </a:spcAft>
              <a:buSzPts val="1800"/>
              <a:buChar char="•"/>
              <a:defRPr/>
            </a:lvl8pPr>
            <a:lvl9pPr indent="-342900" lvl="8" marL="4114800" algn="l">
              <a:spcBef>
                <a:spcPts val="370"/>
              </a:spcBef>
              <a:spcAft>
                <a:spcPts val="0"/>
              </a:spcAft>
              <a:buSzPts val="1800"/>
              <a:buChar char="•"/>
              <a:defRPr/>
            </a:lvl9pPr>
          </a:lstStyle>
          <a:p/>
        </p:txBody>
      </p:sp>
      <p:sp>
        <p:nvSpPr>
          <p:cNvPr id="82" name="Google Shape;82;p10"/>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0"/>
          <p:cNvSpPr txBox="1"/>
          <p:nvPr>
            <p:ph idx="11" type="ftr"/>
          </p:nvPr>
        </p:nvSpPr>
        <p:spPr>
          <a:xfrm>
            <a:off x="914400" y="6172200"/>
            <a:ext cx="38862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0"/>
          <p:cNvSpPr/>
          <p:nvPr>
            <p:ph idx="12" type="sldNum"/>
          </p:nvPr>
        </p:nvSpPr>
        <p:spPr>
          <a:xfrm>
            <a:off x="146304" y="6208776"/>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
        <p:nvSpPr>
          <p:cNvPr id="85" name="Google Shape;85;p10"/>
          <p:cNvSpPr/>
          <p:nvPr/>
        </p:nvSpPr>
        <p:spPr>
          <a:xfrm flipH="1" rot="10800000">
            <a:off x="68307" y="4683555"/>
            <a:ext cx="9006840" cy="9144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86" name="Google Shape;86;p10"/>
          <p:cNvSpPr/>
          <p:nvPr/>
        </p:nvSpPr>
        <p:spPr>
          <a:xfrm>
            <a:off x="68508" y="4650474"/>
            <a:ext cx="9006639" cy="45719"/>
          </a:xfrm>
          <a:prstGeom prst="rect">
            <a:avLst/>
          </a:prstGeom>
          <a:solidFill>
            <a:srgbClr val="E6AFA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87" name="Google Shape;87;p10"/>
          <p:cNvSpPr/>
          <p:nvPr/>
        </p:nvSpPr>
        <p:spPr>
          <a:xfrm>
            <a:off x="68510" y="4773224"/>
            <a:ext cx="9006637" cy="48807"/>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88" name="Google Shape;88;p10"/>
          <p:cNvSpPr/>
          <p:nvPr>
            <p:ph idx="2" type="pic"/>
          </p:nvPr>
        </p:nvSpPr>
        <p:spPr>
          <a:xfrm>
            <a:off x="68308" y="66675"/>
            <a:ext cx="9001873" cy="4581525"/>
          </a:xfrm>
          <a:prstGeom prst="round2SameRect">
            <a:avLst>
              <a:gd fmla="val 7101" name="adj1"/>
              <a:gd fmla="val 0" name="adj2"/>
            </a:avLst>
          </a:prstGeom>
          <a:solidFill>
            <a:schemeClr val="lt2"/>
          </a:solidFill>
          <a:ln cap="flat" cmpd="sng" w="9525">
            <a:solidFill>
              <a:schemeClr val="dk1"/>
            </a:solidFill>
            <a:prstDash val="solid"/>
            <a:round/>
            <a:headEnd len="sm" w="sm" type="none"/>
            <a:tailEnd len="sm" w="sm" type="none"/>
          </a:ln>
        </p:spPr>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1">
            <a:alphaModFix/>
          </a:blip>
          <a:tile algn="tl" flip="none" tx="0" sx="100000" ty="0" sy="100000"/>
        </a:blipFill>
      </p:bgPr>
    </p:bg>
    <p:spTree>
      <p:nvGrpSpPr>
        <p:cNvPr id="9" name="Shape 9"/>
        <p:cNvGrpSpPr/>
        <p:nvPr/>
      </p:nvGrpSpPr>
      <p:grpSpPr>
        <a:xfrm>
          <a:off x="0" y="0"/>
          <a:ext cx="0" cy="0"/>
          <a:chOff x="0" y="0"/>
          <a:chExt cx="0" cy="0"/>
        </a:xfrm>
      </p:grpSpPr>
      <p:sp>
        <p:nvSpPr>
          <p:cNvPr id="10" name="Google Shape;10;p1"/>
          <p:cNvSpPr/>
          <p:nvPr/>
        </p:nvSpPr>
        <p:spPr>
          <a:xfrm>
            <a:off x="0" y="0"/>
            <a:ext cx="914400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11" name="Google Shape;11;p1"/>
          <p:cNvSpPr/>
          <p:nvPr/>
        </p:nvSpPr>
        <p:spPr>
          <a:xfrm>
            <a:off x="64008" y="69755"/>
            <a:ext cx="9013372" cy="6693408"/>
          </a:xfrm>
          <a:prstGeom prst="roundRect">
            <a:avLst>
              <a:gd fmla="val 4929" name="adj"/>
            </a:avLst>
          </a:prstGeom>
          <a:blipFill rotWithShape="1">
            <a:blip r:embed="rId1">
              <a:alphaModFix/>
            </a:blip>
            <a:tile algn="tl" flip="none" tx="0" sx="100000" ty="0" sy="100000"/>
          </a:blipFill>
          <a:ln cap="sq"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Libre Baskerville"/>
              <a:ea typeface="Libre Baskerville"/>
              <a:cs typeface="Libre Baskerville"/>
              <a:sym typeface="Libre Baskerville"/>
            </a:endParaRPr>
          </a:p>
        </p:txBody>
      </p:sp>
      <p:sp>
        <p:nvSpPr>
          <p:cNvPr id="12" name="Google Shape;12;p1"/>
          <p:cNvSpPr txBox="1"/>
          <p:nvPr>
            <p:ph type="title"/>
          </p:nvPr>
        </p:nvSpPr>
        <p:spPr>
          <a:xfrm>
            <a:off x="914400" y="274638"/>
            <a:ext cx="7772400" cy="1143000"/>
          </a:xfrm>
          <a:prstGeom prst="rect">
            <a:avLst/>
          </a:prstGeom>
          <a:noFill/>
          <a:ln>
            <a:noFill/>
          </a:ln>
        </p:spPr>
        <p:txBody>
          <a:bodyPr anchorCtr="0" anchor="b" bIns="91425" lIns="91425" spcFirstLastPara="1" rIns="91425" wrap="square" tIns="45700">
            <a:normAutofit/>
          </a:bodyPr>
          <a:lstStyle>
            <a:lvl1pPr lvl="0" marR="0" rtl="0" algn="l">
              <a:spcBef>
                <a:spcPts val="0"/>
              </a:spcBef>
              <a:spcAft>
                <a:spcPts val="0"/>
              </a:spcAft>
              <a:buClr>
                <a:schemeClr val="dk2"/>
              </a:buClr>
              <a:buSzPts val="4000"/>
              <a:buFont typeface="Libre Franklin"/>
              <a:buNone/>
              <a:defRPr b="0" i="0" sz="4000" u="none" cap="none" strike="noStrike">
                <a:solidFill>
                  <a:schemeClr val="dk2"/>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914400" y="1447800"/>
            <a:ext cx="7772400" cy="4572000"/>
          </a:xfrm>
          <a:prstGeom prst="rect">
            <a:avLst/>
          </a:prstGeom>
          <a:noFill/>
          <a:ln>
            <a:noFill/>
          </a:ln>
        </p:spPr>
        <p:txBody>
          <a:bodyPr anchorCtr="0" anchor="t" bIns="45700" lIns="91425" spcFirstLastPara="1" rIns="91425" wrap="square" tIns="45700">
            <a:normAutofit/>
          </a:bodyPr>
          <a:lstStyle>
            <a:lvl1pPr indent="-368935" lvl="0" marL="457200" marR="0" rtl="0" algn="l">
              <a:spcBef>
                <a:spcPts val="580"/>
              </a:spcBef>
              <a:spcAft>
                <a:spcPts val="0"/>
              </a:spcAft>
              <a:buClr>
                <a:schemeClr val="accent1"/>
              </a:buClr>
              <a:buSzPts val="2210"/>
              <a:buFont typeface="Noto Sans Symbols"/>
              <a:buChar char="⚫"/>
              <a:defRPr b="0" i="0" sz="2600" u="none" cap="none" strike="noStrike">
                <a:solidFill>
                  <a:schemeClr val="dk1"/>
                </a:solidFill>
                <a:latin typeface="Libre Baskerville"/>
                <a:ea typeface="Libre Baskerville"/>
                <a:cs typeface="Libre Baskerville"/>
                <a:sym typeface="Libre Baskerville"/>
              </a:defRPr>
            </a:lvl1pPr>
            <a:lvl2pPr indent="-358140" lvl="1" marL="914400" marR="0" rtl="0" algn="l">
              <a:spcBef>
                <a:spcPts val="370"/>
              </a:spcBef>
              <a:spcAft>
                <a:spcPts val="0"/>
              </a:spcAft>
              <a:buClr>
                <a:schemeClr val="accent2"/>
              </a:buClr>
              <a:buSzPts val="2040"/>
              <a:buFont typeface="Noto Sans Symbols"/>
              <a:buChar char="⚫"/>
              <a:defRPr b="0" i="0" sz="2400" u="none" cap="none" strike="noStrike">
                <a:solidFill>
                  <a:schemeClr val="dk1"/>
                </a:solidFill>
                <a:latin typeface="Libre Baskerville"/>
                <a:ea typeface="Libre Baskerville"/>
                <a:cs typeface="Libre Baskerville"/>
                <a:sym typeface="Libre Baskerville"/>
              </a:defRPr>
            </a:lvl2pPr>
            <a:lvl3pPr indent="-336550" lvl="2" marL="1371600" marR="0" rtl="0" algn="l">
              <a:spcBef>
                <a:spcPts val="370"/>
              </a:spcBef>
              <a:spcAft>
                <a:spcPts val="0"/>
              </a:spcAft>
              <a:buClr>
                <a:srgbClr val="E6AFA9"/>
              </a:buClr>
              <a:buSzPts val="1700"/>
              <a:buFont typeface="Noto Sans Symbols"/>
              <a:buChar char="⚫"/>
              <a:defRPr b="0" i="0" sz="2000" u="none" cap="none" strike="noStrike">
                <a:solidFill>
                  <a:schemeClr val="dk1"/>
                </a:solidFill>
                <a:latin typeface="Libre Baskerville"/>
                <a:ea typeface="Libre Baskerville"/>
                <a:cs typeface="Libre Baskerville"/>
                <a:sym typeface="Libre Baskerville"/>
              </a:defRPr>
            </a:lvl3pPr>
            <a:lvl4pPr indent="-330200" lvl="3" marL="1828800" marR="0" rtl="0" algn="l">
              <a:spcBef>
                <a:spcPts val="370"/>
              </a:spcBef>
              <a:spcAft>
                <a:spcPts val="0"/>
              </a:spcAft>
              <a:buClr>
                <a:schemeClr val="accent3"/>
              </a:buClr>
              <a:buSzPts val="1600"/>
              <a:buFont typeface="Noto Sans Symbols"/>
              <a:buChar char="⚫"/>
              <a:defRPr b="0" i="0" sz="2000" u="none" cap="none" strike="noStrike">
                <a:solidFill>
                  <a:schemeClr val="dk1"/>
                </a:solidFill>
                <a:latin typeface="Libre Baskerville"/>
                <a:ea typeface="Libre Baskerville"/>
                <a:cs typeface="Libre Baskerville"/>
                <a:sym typeface="Libre Baskerville"/>
              </a:defRPr>
            </a:lvl4pPr>
            <a:lvl5pPr indent="-355600" lvl="4" marL="2286000" marR="0" rtl="0" algn="l">
              <a:spcBef>
                <a:spcPts val="370"/>
              </a:spcBef>
              <a:spcAft>
                <a:spcPts val="0"/>
              </a:spcAft>
              <a:buClr>
                <a:schemeClr val="accent3"/>
              </a:buClr>
              <a:buSzPts val="2000"/>
              <a:buFont typeface="Libre Baskerville"/>
              <a:buChar char="o"/>
              <a:defRPr b="0" i="0" sz="2000" u="none" cap="none" strike="noStrike">
                <a:solidFill>
                  <a:schemeClr val="dk1"/>
                </a:solidFill>
                <a:latin typeface="Libre Baskerville"/>
                <a:ea typeface="Libre Baskerville"/>
                <a:cs typeface="Libre Baskerville"/>
                <a:sym typeface="Libre Baskerville"/>
              </a:defRPr>
            </a:lvl5pPr>
            <a:lvl6pPr indent="-342900" lvl="5" marL="2743200" marR="0" rtl="0" algn="l">
              <a:spcBef>
                <a:spcPts val="370"/>
              </a:spcBef>
              <a:spcAft>
                <a:spcPts val="0"/>
              </a:spcAft>
              <a:buClr>
                <a:schemeClr val="accent3"/>
              </a:buClr>
              <a:buSzPts val="1800"/>
              <a:buFont typeface="Libre Baskerville"/>
              <a:buChar char="•"/>
              <a:defRPr b="0" i="0" sz="1800" u="none" cap="none" strike="noStrike">
                <a:solidFill>
                  <a:schemeClr val="dk1"/>
                </a:solidFill>
                <a:latin typeface="Libre Baskerville"/>
                <a:ea typeface="Libre Baskerville"/>
                <a:cs typeface="Libre Baskerville"/>
                <a:sym typeface="Libre Baskerville"/>
              </a:defRPr>
            </a:lvl6pPr>
            <a:lvl7pPr indent="-342900" lvl="6" marL="3200400" marR="0" rtl="0" algn="l">
              <a:spcBef>
                <a:spcPts val="370"/>
              </a:spcBef>
              <a:spcAft>
                <a:spcPts val="0"/>
              </a:spcAft>
              <a:buClr>
                <a:schemeClr val="accent2"/>
              </a:buClr>
              <a:buSzPts val="1800"/>
              <a:buFont typeface="Libre Baskerville"/>
              <a:buChar char="•"/>
              <a:defRPr b="0" i="0" sz="1800" u="none" cap="none" strike="noStrike">
                <a:solidFill>
                  <a:schemeClr val="dk1"/>
                </a:solidFill>
                <a:latin typeface="Libre Baskerville"/>
                <a:ea typeface="Libre Baskerville"/>
                <a:cs typeface="Libre Baskerville"/>
                <a:sym typeface="Libre Baskerville"/>
              </a:defRPr>
            </a:lvl7pPr>
            <a:lvl8pPr indent="-342900" lvl="7" marL="3657600" marR="0" rtl="0" algn="l">
              <a:spcBef>
                <a:spcPts val="370"/>
              </a:spcBef>
              <a:spcAft>
                <a:spcPts val="0"/>
              </a:spcAft>
              <a:buClr>
                <a:srgbClr val="E6AFA9"/>
              </a:buClr>
              <a:buSzPts val="1800"/>
              <a:buFont typeface="Libre Baskerville"/>
              <a:buChar char="•"/>
              <a:defRPr b="0" i="0" sz="1800" u="none" cap="none" strike="noStrike">
                <a:solidFill>
                  <a:schemeClr val="dk1"/>
                </a:solidFill>
                <a:latin typeface="Libre Baskerville"/>
                <a:ea typeface="Libre Baskerville"/>
                <a:cs typeface="Libre Baskerville"/>
                <a:sym typeface="Libre Baskerville"/>
              </a:defRPr>
            </a:lvl8pPr>
            <a:lvl9pPr indent="-342900" lvl="8" marL="4114800" marR="0" rtl="0" algn="l">
              <a:spcBef>
                <a:spcPts val="370"/>
              </a:spcBef>
              <a:spcAft>
                <a:spcPts val="0"/>
              </a:spcAft>
              <a:buClr>
                <a:srgbClr val="CAABA9"/>
              </a:buClr>
              <a:buSzPts val="1800"/>
              <a:buFont typeface="Libre Baskerville"/>
              <a:buChar char="•"/>
              <a:defRPr b="0" i="0" sz="1800" u="none" cap="none" strike="noStrike">
                <a:solidFill>
                  <a:schemeClr val="dk1"/>
                </a:solidFill>
                <a:latin typeface="Libre Baskerville"/>
                <a:ea typeface="Libre Baskerville"/>
                <a:cs typeface="Libre Baskerville"/>
                <a:sym typeface="Libre Baskerville"/>
              </a:defRPr>
            </a:lvl9pPr>
          </a:lstStyle>
          <a:p/>
        </p:txBody>
      </p:sp>
      <p:sp>
        <p:nvSpPr>
          <p:cNvPr id="14" name="Google Shape;14;p1"/>
          <p:cNvSpPr txBox="1"/>
          <p:nvPr>
            <p:ph idx="10" type="dt"/>
          </p:nvPr>
        </p:nvSpPr>
        <p:spPr>
          <a:xfrm>
            <a:off x="6172200" y="6191250"/>
            <a:ext cx="2476500" cy="47625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400" u="none" cap="none" strike="noStrike">
                <a:solidFill>
                  <a:schemeClr val="dk2"/>
                </a:solidFill>
                <a:latin typeface="Libre Baskerville"/>
                <a:ea typeface="Libre Baskerville"/>
                <a:cs typeface="Libre Baskerville"/>
                <a:sym typeface="Libre Baskerville"/>
              </a:defRPr>
            </a:lvl1pPr>
            <a:lvl2pPr lvl="1"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2pPr>
            <a:lvl3pPr lvl="2"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3pPr>
            <a:lvl4pPr lvl="3"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4pPr>
            <a:lvl5pPr lvl="4"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5pPr>
            <a:lvl6pPr lvl="5"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6pPr>
            <a:lvl7pPr lvl="6"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7pPr>
            <a:lvl8pPr lvl="7"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8pPr>
            <a:lvl9pPr lvl="8"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9pPr>
          </a:lstStyle>
          <a:p/>
        </p:txBody>
      </p:sp>
      <p:sp>
        <p:nvSpPr>
          <p:cNvPr id="15" name="Google Shape;15;p1"/>
          <p:cNvSpPr txBox="1"/>
          <p:nvPr>
            <p:ph idx="11" type="ftr"/>
          </p:nvPr>
        </p:nvSpPr>
        <p:spPr>
          <a:xfrm>
            <a:off x="914400" y="6172200"/>
            <a:ext cx="3962400" cy="4572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400" u="none" cap="none" strike="noStrike">
                <a:solidFill>
                  <a:schemeClr val="dk2"/>
                </a:solidFill>
                <a:latin typeface="Libre Baskerville"/>
                <a:ea typeface="Libre Baskerville"/>
                <a:cs typeface="Libre Baskerville"/>
                <a:sym typeface="Libre Baskerville"/>
              </a:defRPr>
            </a:lvl1pPr>
            <a:lvl2pPr lvl="1"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2pPr>
            <a:lvl3pPr lvl="2"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3pPr>
            <a:lvl4pPr lvl="3"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4pPr>
            <a:lvl5pPr lvl="4"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5pPr>
            <a:lvl6pPr lvl="5"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6pPr>
            <a:lvl7pPr lvl="6"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7pPr>
            <a:lvl8pPr lvl="7"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8pPr>
            <a:lvl9pPr lvl="8" marR="0" rtl="0" algn="l">
              <a:spcBef>
                <a:spcPts val="0"/>
              </a:spcBef>
              <a:spcAft>
                <a:spcPts val="0"/>
              </a:spcAft>
              <a:buSzPts val="1400"/>
              <a:buNone/>
              <a:defRPr b="0" i="0" sz="1800" u="none" cap="none" strike="noStrike">
                <a:solidFill>
                  <a:schemeClr val="dk1"/>
                </a:solidFill>
                <a:latin typeface="Libre Baskerville"/>
                <a:ea typeface="Libre Baskerville"/>
                <a:cs typeface="Libre Baskerville"/>
                <a:sym typeface="Libre Baskerville"/>
              </a:defRPr>
            </a:lvl9pPr>
          </a:lstStyle>
          <a:p/>
        </p:txBody>
      </p:sp>
      <p:sp>
        <p:nvSpPr>
          <p:cNvPr id="16" name="Google Shape;16;p1"/>
          <p:cNvSpPr/>
          <p:nvPr>
            <p:ph idx="12" type="sldNum"/>
          </p:nvPr>
        </p:nvSpPr>
        <p:spPr>
          <a:xfrm>
            <a:off x="146304" y="6210300"/>
            <a:ext cx="457200" cy="457200"/>
          </a:xfrm>
          <a:prstGeom prst="ellipse">
            <a:avLst/>
          </a:prstGeom>
          <a:solidFill>
            <a:schemeClr val="accent1"/>
          </a:solidFill>
          <a:ln>
            <a:noFill/>
          </a:ln>
        </p:spPr>
        <p:txBody>
          <a:bodyPr anchorCtr="1" anchor="ctr" bIns="0" lIns="0" spcFirstLastPara="1" rIns="0" wrap="square" tIns="0">
            <a:noAutofit/>
          </a:bodyPr>
          <a:lstStyle>
            <a:lvl1pPr indent="0" lvl="0" marL="0" marR="0" rtl="0" algn="ctr">
              <a:spcBef>
                <a:spcPts val="0"/>
              </a:spcBef>
              <a:buNone/>
              <a:defRPr b="0" i="0" sz="1400" u="none" cap="none" strike="noStrike">
                <a:solidFill>
                  <a:srgbClr val="FFFFFF"/>
                </a:solidFill>
                <a:latin typeface="Libre Franklin"/>
                <a:ea typeface="Libre Franklin"/>
                <a:cs typeface="Libre Franklin"/>
                <a:sym typeface="Libre Franklin"/>
              </a:defRPr>
            </a:lvl1pPr>
            <a:lvl2pPr indent="0" lvl="1" marL="0" marR="0" rtl="0" algn="ctr">
              <a:spcBef>
                <a:spcPts val="0"/>
              </a:spcBef>
              <a:buNone/>
              <a:defRPr b="0" i="0" sz="1400" u="none" cap="none" strike="noStrike">
                <a:solidFill>
                  <a:srgbClr val="FFFFFF"/>
                </a:solidFill>
                <a:latin typeface="Libre Franklin"/>
                <a:ea typeface="Libre Franklin"/>
                <a:cs typeface="Libre Franklin"/>
                <a:sym typeface="Libre Franklin"/>
              </a:defRPr>
            </a:lvl2pPr>
            <a:lvl3pPr indent="0" lvl="2" marL="0" marR="0" rtl="0" algn="ctr">
              <a:spcBef>
                <a:spcPts val="0"/>
              </a:spcBef>
              <a:buNone/>
              <a:defRPr b="0" i="0" sz="1400" u="none" cap="none" strike="noStrike">
                <a:solidFill>
                  <a:srgbClr val="FFFFFF"/>
                </a:solidFill>
                <a:latin typeface="Libre Franklin"/>
                <a:ea typeface="Libre Franklin"/>
                <a:cs typeface="Libre Franklin"/>
                <a:sym typeface="Libre Franklin"/>
              </a:defRPr>
            </a:lvl3pPr>
            <a:lvl4pPr indent="0" lvl="3" marL="0" marR="0" rtl="0" algn="ctr">
              <a:spcBef>
                <a:spcPts val="0"/>
              </a:spcBef>
              <a:buNone/>
              <a:defRPr b="0" i="0" sz="1400" u="none" cap="none" strike="noStrike">
                <a:solidFill>
                  <a:srgbClr val="FFFFFF"/>
                </a:solidFill>
                <a:latin typeface="Libre Franklin"/>
                <a:ea typeface="Libre Franklin"/>
                <a:cs typeface="Libre Franklin"/>
                <a:sym typeface="Libre Franklin"/>
              </a:defRPr>
            </a:lvl4pPr>
            <a:lvl5pPr indent="0" lvl="4" marL="0" marR="0" rtl="0" algn="ctr">
              <a:spcBef>
                <a:spcPts val="0"/>
              </a:spcBef>
              <a:buNone/>
              <a:defRPr b="0" i="0" sz="1400" u="none" cap="none" strike="noStrike">
                <a:solidFill>
                  <a:srgbClr val="FFFFFF"/>
                </a:solidFill>
                <a:latin typeface="Libre Franklin"/>
                <a:ea typeface="Libre Franklin"/>
                <a:cs typeface="Libre Franklin"/>
                <a:sym typeface="Libre Franklin"/>
              </a:defRPr>
            </a:lvl5pPr>
            <a:lvl6pPr indent="0" lvl="5" marL="0" marR="0" rtl="0" algn="ctr">
              <a:spcBef>
                <a:spcPts val="0"/>
              </a:spcBef>
              <a:buNone/>
              <a:defRPr b="0" i="0" sz="1400" u="none" cap="none" strike="noStrike">
                <a:solidFill>
                  <a:srgbClr val="FFFFFF"/>
                </a:solidFill>
                <a:latin typeface="Libre Franklin"/>
                <a:ea typeface="Libre Franklin"/>
                <a:cs typeface="Libre Franklin"/>
                <a:sym typeface="Libre Franklin"/>
              </a:defRPr>
            </a:lvl6pPr>
            <a:lvl7pPr indent="0" lvl="6" marL="0" marR="0" rtl="0" algn="ctr">
              <a:spcBef>
                <a:spcPts val="0"/>
              </a:spcBef>
              <a:buNone/>
              <a:defRPr b="0" i="0" sz="1400" u="none" cap="none" strike="noStrike">
                <a:solidFill>
                  <a:srgbClr val="FFFFFF"/>
                </a:solidFill>
                <a:latin typeface="Libre Franklin"/>
                <a:ea typeface="Libre Franklin"/>
                <a:cs typeface="Libre Franklin"/>
                <a:sym typeface="Libre Franklin"/>
              </a:defRPr>
            </a:lvl7pPr>
            <a:lvl8pPr indent="0" lvl="7" marL="0" marR="0" rtl="0" algn="ctr">
              <a:spcBef>
                <a:spcPts val="0"/>
              </a:spcBef>
              <a:buNone/>
              <a:defRPr b="0" i="0" sz="1400" u="none" cap="none" strike="noStrike">
                <a:solidFill>
                  <a:srgbClr val="FFFFFF"/>
                </a:solidFill>
                <a:latin typeface="Libre Franklin"/>
                <a:ea typeface="Libre Franklin"/>
                <a:cs typeface="Libre Franklin"/>
                <a:sym typeface="Libre Franklin"/>
              </a:defRPr>
            </a:lvl8pPr>
            <a:lvl9pPr indent="0" lvl="8" marL="0" marR="0" rtl="0" algn="ctr">
              <a:spcBef>
                <a:spcPts val="0"/>
              </a:spcBef>
              <a:buNone/>
              <a:defRPr b="0" i="0" sz="1400" u="none" cap="none" strike="noStrike">
                <a:solidFill>
                  <a:srgbClr val="FFFFFF"/>
                </a:solidFill>
                <a:latin typeface="Libre Franklin"/>
                <a:ea typeface="Libre Franklin"/>
                <a:cs typeface="Libre Franklin"/>
                <a:sym typeface="Libre Franklin"/>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3"/>
          <p:cNvSpPr txBox="1"/>
          <p:nvPr>
            <p:ph idx="1" type="subTitle"/>
          </p:nvPr>
        </p:nvSpPr>
        <p:spPr>
          <a:xfrm>
            <a:off x="1295400" y="3352800"/>
            <a:ext cx="6400800" cy="677108"/>
          </a:xfrm>
          <a:prstGeom prst="rect">
            <a:avLst/>
          </a:prstGeom>
          <a:noFill/>
          <a:ln>
            <a:noFill/>
          </a:ln>
        </p:spPr>
        <p:txBody>
          <a:bodyPr anchorCtr="0" anchor="t" bIns="45700" lIns="91425" spcFirstLastPara="1" rIns="91425" wrap="square" tIns="45700">
            <a:normAutofit fontScale="85000" lnSpcReduction="10000"/>
          </a:bodyPr>
          <a:lstStyle/>
          <a:p>
            <a:pPr indent="0" lvl="0" marL="0" rtl="0" algn="ctr">
              <a:spcBef>
                <a:spcPts val="0"/>
              </a:spcBef>
              <a:spcAft>
                <a:spcPts val="0"/>
              </a:spcAft>
              <a:buSzPct val="85000"/>
              <a:buNone/>
            </a:pPr>
            <a:r>
              <a:rPr b="1" lang="en-US" sz="4800">
                <a:solidFill>
                  <a:srgbClr val="FF0000"/>
                </a:solidFill>
                <a:latin typeface="Arial Black"/>
                <a:ea typeface="Arial Black"/>
                <a:cs typeface="Arial Black"/>
                <a:sym typeface="Arial Black"/>
              </a:rPr>
              <a:t>JSI India Private Ltd</a:t>
            </a:r>
            <a:r>
              <a:rPr b="1" lang="en-US" sz="4800">
                <a:solidFill>
                  <a:srgbClr val="002060"/>
                </a:solidFill>
                <a:latin typeface="Arial Black"/>
                <a:ea typeface="Arial Black"/>
                <a:cs typeface="Arial Black"/>
                <a:sym typeface="Arial Black"/>
              </a:rPr>
              <a:t> </a:t>
            </a:r>
            <a:endParaRPr/>
          </a:p>
        </p:txBody>
      </p:sp>
      <p:sp>
        <p:nvSpPr>
          <p:cNvPr id="106" name="Google Shape;106;p13"/>
          <p:cNvSpPr txBox="1"/>
          <p:nvPr>
            <p:ph type="ctrTitle"/>
          </p:nvPr>
        </p:nvSpPr>
        <p:spPr>
          <a:xfrm>
            <a:off x="457200" y="1505930"/>
            <a:ext cx="8229600" cy="1470025"/>
          </a:xfrm>
          <a:prstGeom prst="rect">
            <a:avLst/>
          </a:prstGeom>
          <a:noFill/>
          <a:ln>
            <a:noFill/>
          </a:ln>
        </p:spPr>
        <p:txBody>
          <a:bodyPr anchorCtr="0" anchor="ctr" bIns="91425" lIns="91425" spcFirstLastPara="1" rIns="91425" wrap="square" tIns="45700">
            <a:normAutofit fontScale="90000"/>
          </a:bodyPr>
          <a:lstStyle/>
          <a:p>
            <a:pPr indent="0" lvl="0" marL="0" rtl="0" algn="ctr">
              <a:spcBef>
                <a:spcPts val="0"/>
              </a:spcBef>
              <a:spcAft>
                <a:spcPts val="0"/>
              </a:spcAft>
              <a:buClr>
                <a:srgbClr val="002060"/>
              </a:buClr>
              <a:buSzPct val="100000"/>
              <a:buFont typeface="Arial Black"/>
              <a:buNone/>
            </a:pPr>
            <a:r>
              <a:rPr lang="en-US" sz="4400">
                <a:solidFill>
                  <a:srgbClr val="002060"/>
                </a:solidFill>
                <a:latin typeface="Arial Black"/>
                <a:ea typeface="Arial Black"/>
                <a:cs typeface="Arial Black"/>
                <a:sym typeface="Arial Black"/>
              </a:rPr>
              <a:t>JSIPL Staff Innovation at GMSD - Chennai</a:t>
            </a:r>
            <a:endParaRPr/>
          </a:p>
        </p:txBody>
      </p:sp>
      <p:sp>
        <p:nvSpPr>
          <p:cNvPr id="107" name="Google Shape;107;p13"/>
          <p:cNvSpPr txBox="1"/>
          <p:nvPr/>
        </p:nvSpPr>
        <p:spPr>
          <a:xfrm>
            <a:off x="685800" y="4800600"/>
            <a:ext cx="8305800" cy="954107"/>
          </a:xfrm>
          <a:prstGeom prst="rect">
            <a:avLst/>
          </a:prstGeom>
          <a:solidFill>
            <a:srgbClr val="28A834"/>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2000" u="none" cap="none" strike="noStrike">
                <a:solidFill>
                  <a:srgbClr val="002060"/>
                </a:solidFill>
                <a:latin typeface="Arial Black"/>
                <a:ea typeface="Arial Black"/>
                <a:cs typeface="Arial Black"/>
                <a:sym typeface="Arial Black"/>
              </a:rPr>
              <a:t>Prepared by :</a:t>
            </a:r>
            <a:endParaRPr/>
          </a:p>
          <a:p>
            <a:pPr indent="0" lvl="0" marL="0" marR="0" rtl="0" algn="ctr">
              <a:spcBef>
                <a:spcPts val="0"/>
              </a:spcBef>
              <a:spcAft>
                <a:spcPts val="0"/>
              </a:spcAft>
              <a:buNone/>
            </a:pPr>
            <a:r>
              <a:rPr b="1" i="0" lang="en-US" sz="1800" u="none" cap="none" strike="noStrike">
                <a:solidFill>
                  <a:srgbClr val="002060"/>
                </a:solidFill>
                <a:latin typeface="Arial Black"/>
                <a:ea typeface="Arial Black"/>
                <a:cs typeface="Arial Black"/>
                <a:sym typeface="Arial Black"/>
              </a:rPr>
              <a:t>D. Rajarajan</a:t>
            </a:r>
            <a:endParaRPr/>
          </a:p>
          <a:p>
            <a:pPr indent="0" lvl="0" marL="0" marR="0" rtl="0" algn="ctr">
              <a:spcBef>
                <a:spcPts val="0"/>
              </a:spcBef>
              <a:spcAft>
                <a:spcPts val="0"/>
              </a:spcAft>
              <a:buNone/>
            </a:pPr>
            <a:r>
              <a:rPr b="1" i="0" lang="en-US" sz="1800" u="none" cap="none" strike="noStrike">
                <a:solidFill>
                  <a:srgbClr val="002060"/>
                </a:solidFill>
                <a:latin typeface="Arial Black"/>
                <a:ea typeface="Arial Black"/>
                <a:cs typeface="Arial Black"/>
                <a:sym typeface="Arial Black"/>
              </a:rPr>
              <a:t>L. Suresh Kumar</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4"/>
          <p:cNvSpPr txBox="1"/>
          <p:nvPr>
            <p:ph type="title"/>
          </p:nvPr>
        </p:nvSpPr>
        <p:spPr>
          <a:xfrm>
            <a:off x="381000" y="300355"/>
            <a:ext cx="8458200" cy="806450"/>
          </a:xfrm>
          <a:prstGeom prst="rect">
            <a:avLst/>
          </a:prstGeom>
          <a:solidFill>
            <a:srgbClr val="002060"/>
          </a:solidFill>
          <a:ln>
            <a:noFill/>
          </a:ln>
          <a:effectLst>
            <a:outerShdw blurRad="44450" algn="ctr" dir="5400000" dist="27940">
              <a:srgbClr val="000000">
                <a:alpha val="31764"/>
              </a:srgbClr>
            </a:outerShdw>
          </a:effectLst>
        </p:spPr>
        <p:txBody>
          <a:bodyPr anchorCtr="0" anchor="b" bIns="91425" lIns="91425" spcFirstLastPara="1" rIns="91425" wrap="square" tIns="45700">
            <a:normAutofit/>
          </a:bodyPr>
          <a:lstStyle/>
          <a:p>
            <a:pPr indent="0" lvl="0" marL="0" rtl="0" algn="ctr">
              <a:spcBef>
                <a:spcPts val="0"/>
              </a:spcBef>
              <a:spcAft>
                <a:spcPts val="0"/>
              </a:spcAft>
              <a:buClr>
                <a:schemeClr val="lt1"/>
              </a:buClr>
              <a:buSzPts val="4000"/>
              <a:buFont typeface="Libre Franklin"/>
              <a:buNone/>
            </a:pPr>
            <a:r>
              <a:rPr lang="en-US">
                <a:solidFill>
                  <a:schemeClr val="lt1"/>
                </a:solidFill>
              </a:rPr>
              <a:t>Temperature Log Book</a:t>
            </a:r>
            <a:endParaRPr/>
          </a:p>
        </p:txBody>
      </p:sp>
      <p:sp>
        <p:nvSpPr>
          <p:cNvPr id="113" name="Google Shape;113;p14"/>
          <p:cNvSpPr txBox="1"/>
          <p:nvPr>
            <p:ph idx="1" type="body"/>
          </p:nvPr>
        </p:nvSpPr>
        <p:spPr>
          <a:xfrm>
            <a:off x="876300" y="1295400"/>
            <a:ext cx="3733800" cy="533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1870"/>
              <a:buNone/>
            </a:pPr>
            <a:r>
              <a:rPr lang="en-US" sz="2200"/>
              <a:t>Before JSI staff intervention</a:t>
            </a:r>
            <a:endParaRPr/>
          </a:p>
        </p:txBody>
      </p:sp>
      <p:sp>
        <p:nvSpPr>
          <p:cNvPr id="114" name="Google Shape;114;p14"/>
          <p:cNvSpPr txBox="1"/>
          <p:nvPr>
            <p:ph idx="2" type="body"/>
          </p:nvPr>
        </p:nvSpPr>
        <p:spPr>
          <a:xfrm>
            <a:off x="4952999" y="1295400"/>
            <a:ext cx="3733800" cy="533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SzPts val="1870"/>
              <a:buNone/>
            </a:pPr>
            <a:r>
              <a:rPr lang="en-US" sz="2200"/>
              <a:t>After JSI staff intervention</a:t>
            </a:r>
            <a:endParaRPr/>
          </a:p>
        </p:txBody>
      </p:sp>
      <p:pic>
        <p:nvPicPr>
          <p:cNvPr id="115" name="Google Shape;115;p14"/>
          <p:cNvPicPr preferRelativeResize="0"/>
          <p:nvPr>
            <p:ph idx="3" type="body"/>
          </p:nvPr>
        </p:nvPicPr>
        <p:blipFill rotWithShape="1">
          <a:blip r:embed="rId3">
            <a:alphaModFix/>
          </a:blip>
          <a:srcRect b="0" l="0" r="0" t="0"/>
          <a:stretch/>
        </p:blipFill>
        <p:spPr>
          <a:xfrm>
            <a:off x="381000" y="1997075"/>
            <a:ext cx="4229100" cy="4540250"/>
          </a:xfrm>
          <a:prstGeom prst="rect">
            <a:avLst/>
          </a:prstGeom>
          <a:noFill/>
          <a:ln>
            <a:noFill/>
          </a:ln>
        </p:spPr>
      </p:pic>
      <p:pic>
        <p:nvPicPr>
          <p:cNvPr id="116" name="Google Shape;116;p14"/>
          <p:cNvPicPr preferRelativeResize="0"/>
          <p:nvPr>
            <p:ph idx="4" type="body"/>
          </p:nvPr>
        </p:nvPicPr>
        <p:blipFill rotWithShape="1">
          <a:blip r:embed="rId4">
            <a:alphaModFix/>
          </a:blip>
          <a:srcRect b="0" l="0" r="0" t="0"/>
          <a:stretch/>
        </p:blipFill>
        <p:spPr>
          <a:xfrm>
            <a:off x="4952999" y="1997075"/>
            <a:ext cx="3733799" cy="4540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5"/>
          <p:cNvSpPr txBox="1"/>
          <p:nvPr>
            <p:ph type="title"/>
          </p:nvPr>
        </p:nvSpPr>
        <p:spPr>
          <a:xfrm>
            <a:off x="914400" y="274638"/>
            <a:ext cx="7772400" cy="715962"/>
          </a:xfrm>
          <a:prstGeom prst="rect">
            <a:avLst/>
          </a:prstGeom>
          <a:solidFill>
            <a:srgbClr val="002060"/>
          </a:solidFill>
          <a:ln>
            <a:noFill/>
          </a:ln>
          <a:effectLst>
            <a:outerShdw blurRad="44450" algn="ctr" dir="5400000" dist="27940">
              <a:srgbClr val="000000">
                <a:alpha val="31764"/>
              </a:srgbClr>
            </a:outerShdw>
          </a:effectLst>
        </p:spPr>
        <p:txBody>
          <a:bodyPr anchorCtr="0" anchor="b" bIns="91425" lIns="91425" spcFirstLastPara="1" rIns="91425" wrap="square" tIns="45700">
            <a:normAutofit fontScale="90000"/>
          </a:bodyPr>
          <a:lstStyle/>
          <a:p>
            <a:pPr indent="0" lvl="0" marL="0" rtl="0" algn="ctr">
              <a:spcBef>
                <a:spcPts val="0"/>
              </a:spcBef>
              <a:spcAft>
                <a:spcPts val="0"/>
              </a:spcAft>
              <a:buClr>
                <a:schemeClr val="lt1"/>
              </a:buClr>
              <a:buSzPct val="100000"/>
              <a:buFont typeface="Libre Franklin"/>
              <a:buNone/>
            </a:pPr>
            <a:r>
              <a:rPr lang="en-US">
                <a:solidFill>
                  <a:schemeClr val="lt1"/>
                </a:solidFill>
              </a:rPr>
              <a:t>Execution of Transport Register</a:t>
            </a:r>
            <a:endParaRPr/>
          </a:p>
        </p:txBody>
      </p:sp>
      <p:pic>
        <p:nvPicPr>
          <p:cNvPr id="122" name="Google Shape;122;p15"/>
          <p:cNvPicPr preferRelativeResize="0"/>
          <p:nvPr>
            <p:ph idx="1" type="body"/>
          </p:nvPr>
        </p:nvPicPr>
        <p:blipFill rotWithShape="1">
          <a:blip r:embed="rId3">
            <a:alphaModFix/>
          </a:blip>
          <a:srcRect b="0" l="0" r="0" t="0"/>
          <a:stretch/>
        </p:blipFill>
        <p:spPr>
          <a:xfrm>
            <a:off x="914400" y="1447800"/>
            <a:ext cx="7772399" cy="4572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16"/>
          <p:cNvSpPr txBox="1"/>
          <p:nvPr>
            <p:ph type="title"/>
          </p:nvPr>
        </p:nvSpPr>
        <p:spPr>
          <a:xfrm>
            <a:off x="185420" y="231872"/>
            <a:ext cx="8763000" cy="914400"/>
          </a:xfrm>
          <a:prstGeom prst="rect">
            <a:avLst/>
          </a:prstGeom>
          <a:solidFill>
            <a:srgbClr val="002060"/>
          </a:solidFill>
          <a:ln>
            <a:noFill/>
          </a:ln>
          <a:effectLst>
            <a:outerShdw blurRad="44450" algn="ctr" dir="5400000" dist="27940">
              <a:srgbClr val="000000">
                <a:alpha val="31764"/>
              </a:srgbClr>
            </a:outerShdw>
          </a:effectLst>
        </p:spPr>
        <p:txBody>
          <a:bodyPr anchorCtr="0" anchor="b" bIns="91425" lIns="91425" spcFirstLastPara="1" rIns="91425" wrap="square" tIns="45700">
            <a:noAutofit/>
          </a:bodyPr>
          <a:lstStyle/>
          <a:p>
            <a:pPr indent="0" lvl="0" marL="0" rtl="0" algn="ctr">
              <a:spcBef>
                <a:spcPts val="0"/>
              </a:spcBef>
              <a:spcAft>
                <a:spcPts val="0"/>
              </a:spcAft>
              <a:buClr>
                <a:srgbClr val="FFFF00"/>
              </a:buClr>
              <a:buSzPts val="2800"/>
              <a:buFont typeface="Libre Franklin"/>
              <a:buNone/>
            </a:pPr>
            <a:r>
              <a:rPr b="1" lang="en-US" sz="2800">
                <a:solidFill>
                  <a:srgbClr val="FFFF00"/>
                </a:solidFill>
                <a:latin typeface="Libre Baskerville"/>
                <a:ea typeface="Libre Baskerville"/>
                <a:cs typeface="Libre Baskerville"/>
                <a:sym typeface="Libre Baskerville"/>
              </a:rPr>
              <a:t>Impact of implemented of  Transport Register and Temperature Log Book</a:t>
            </a:r>
            <a:endParaRPr/>
          </a:p>
        </p:txBody>
      </p:sp>
      <p:graphicFrame>
        <p:nvGraphicFramePr>
          <p:cNvPr id="128" name="Google Shape;128;p16"/>
          <p:cNvGraphicFramePr/>
          <p:nvPr/>
        </p:nvGraphicFramePr>
        <p:xfrm>
          <a:off x="190500" y="1295400"/>
          <a:ext cx="3000000" cy="3000000"/>
        </p:xfrm>
        <a:graphic>
          <a:graphicData uri="http://schemas.openxmlformats.org/drawingml/2006/table">
            <a:tbl>
              <a:tblPr bandRow="1" firstRow="1">
                <a:noFill/>
                <a:tableStyleId>{DA66906E-ADA7-4DD5-A150-4A8536273672}</a:tableStyleId>
              </a:tblPr>
              <a:tblGrid>
                <a:gridCol w="3162300"/>
                <a:gridCol w="2743200"/>
                <a:gridCol w="2857500"/>
              </a:tblGrid>
              <a:tr h="628100">
                <a:tc>
                  <a:txBody>
                    <a:bodyPr/>
                    <a:lstStyle/>
                    <a:p>
                      <a:pPr indent="0" lvl="0" marL="0" marR="0" rtl="0" algn="ctr">
                        <a:spcBef>
                          <a:spcPts val="0"/>
                        </a:spcBef>
                        <a:spcAft>
                          <a:spcPts val="0"/>
                        </a:spcAft>
                        <a:buNone/>
                      </a:pPr>
                      <a:r>
                        <a:rPr lang="en-US" sz="1800" u="none" cap="none" strike="noStrike"/>
                        <a:t>Carry out before JSI Staff intervention</a:t>
                      </a:r>
                      <a:endParaRPr/>
                    </a:p>
                  </a:txBody>
                  <a:tcPr marT="45725" marB="45725" marR="91450" marL="91450" anchor="ctr"/>
                </a:tc>
                <a:tc>
                  <a:txBody>
                    <a:bodyPr/>
                    <a:lstStyle/>
                    <a:p>
                      <a:pPr indent="0" lvl="0" marL="0" marR="0" rtl="0" algn="ctr">
                        <a:lnSpc>
                          <a:spcPct val="100000"/>
                        </a:lnSpc>
                        <a:spcBef>
                          <a:spcPts val="0"/>
                        </a:spcBef>
                        <a:spcAft>
                          <a:spcPts val="0"/>
                        </a:spcAft>
                        <a:buClr>
                          <a:schemeClr val="dk1"/>
                        </a:buClr>
                        <a:buSzPts val="1800"/>
                        <a:buFont typeface="Libre Baskerville"/>
                        <a:buNone/>
                      </a:pPr>
                      <a:r>
                        <a:rPr lang="en-US" sz="1800" u="none" cap="none" strike="noStrike"/>
                        <a:t>Carry out after JSI Staff intervention</a:t>
                      </a:r>
                      <a:endParaRPr/>
                    </a:p>
                  </a:txBody>
                  <a:tcPr marT="45725" marB="45725" marR="91450" marL="91450" anchor="ctr"/>
                </a:tc>
                <a:tc>
                  <a:txBody>
                    <a:bodyPr/>
                    <a:lstStyle/>
                    <a:p>
                      <a:pPr indent="0" lvl="0" marL="0" marR="0" rtl="0" algn="ctr">
                        <a:spcBef>
                          <a:spcPts val="0"/>
                        </a:spcBef>
                        <a:spcAft>
                          <a:spcPts val="0"/>
                        </a:spcAft>
                        <a:buNone/>
                      </a:pPr>
                      <a:r>
                        <a:rPr lang="en-US" sz="1800" u="none" cap="none" strike="noStrike"/>
                        <a:t>Outcome </a:t>
                      </a:r>
                      <a:endParaRPr/>
                    </a:p>
                  </a:txBody>
                  <a:tcPr marT="45725" marB="45725" marR="91450" marL="91450" anchor="ctr"/>
                </a:tc>
              </a:tr>
              <a:tr h="4629700">
                <a:tc>
                  <a:txBody>
                    <a:bodyPr/>
                    <a:lstStyle/>
                    <a:p>
                      <a:pPr indent="0" lvl="0" marL="0" marR="0" rtl="0" algn="l">
                        <a:spcBef>
                          <a:spcPts val="0"/>
                        </a:spcBef>
                        <a:spcAft>
                          <a:spcPts val="0"/>
                        </a:spcAft>
                        <a:buClr>
                          <a:schemeClr val="dk1"/>
                        </a:buClr>
                        <a:buSzPts val="1800"/>
                        <a:buFont typeface="Noto Sans Symbols"/>
                        <a:buNone/>
                      </a:pPr>
                      <a:r>
                        <a:rPr lang="en-US" sz="1800" u="none" cap="none" strike="noStrike"/>
                        <a:t>No transport register maintained for vaccine and syringe at GMSD level and it was difficult to take instant report and quires.</a:t>
                      </a:r>
                      <a:endParaRPr/>
                    </a:p>
                    <a:p>
                      <a:pPr indent="0" lvl="0" marL="0" marR="0" rtl="0" algn="l">
                        <a:spcBef>
                          <a:spcPts val="0"/>
                        </a:spcBef>
                        <a:spcAft>
                          <a:spcPts val="0"/>
                        </a:spcAft>
                        <a:buClr>
                          <a:schemeClr val="dk1"/>
                        </a:buClr>
                        <a:buSzPts val="1800"/>
                        <a:buFont typeface="Noto Sans Symbols"/>
                        <a:buNone/>
                      </a:pPr>
                      <a:r>
                        <a:t/>
                      </a:r>
                      <a:endParaRPr sz="1800" u="none" cap="none" strike="noStrike"/>
                    </a:p>
                    <a:p>
                      <a:pPr indent="0" lvl="0" marL="0" marR="0" rtl="0" algn="l">
                        <a:spcBef>
                          <a:spcPts val="0"/>
                        </a:spcBef>
                        <a:spcAft>
                          <a:spcPts val="0"/>
                        </a:spcAft>
                        <a:buClr>
                          <a:schemeClr val="dk1"/>
                        </a:buClr>
                        <a:buSzPts val="1800"/>
                        <a:buFont typeface="Noto Sans Symbols"/>
                        <a:buNone/>
                      </a:pPr>
                      <a:r>
                        <a:t/>
                      </a:r>
                      <a:endParaRPr sz="1800" u="none" cap="none" strike="noStrike"/>
                    </a:p>
                    <a:p>
                      <a:pPr indent="0" lvl="0" marL="0" marR="0" rtl="0" algn="l">
                        <a:spcBef>
                          <a:spcPts val="0"/>
                        </a:spcBef>
                        <a:spcAft>
                          <a:spcPts val="0"/>
                        </a:spcAft>
                        <a:buClr>
                          <a:schemeClr val="dk1"/>
                        </a:buClr>
                        <a:buSzPts val="1800"/>
                        <a:buFont typeface="Noto Sans Symbols"/>
                        <a:buNone/>
                      </a:pPr>
                      <a:r>
                        <a:t/>
                      </a:r>
                      <a:endParaRPr sz="1800" u="none" cap="none" strike="noStrike"/>
                    </a:p>
                    <a:p>
                      <a:pPr indent="0" lvl="0" marL="0" marR="0" rtl="0" algn="l">
                        <a:spcBef>
                          <a:spcPts val="0"/>
                        </a:spcBef>
                        <a:spcAft>
                          <a:spcPts val="0"/>
                        </a:spcAft>
                        <a:buClr>
                          <a:schemeClr val="dk1"/>
                        </a:buClr>
                        <a:buSzPts val="1800"/>
                        <a:buFont typeface="Noto Sans Symbols"/>
                        <a:buNone/>
                      </a:pPr>
                      <a:r>
                        <a:t/>
                      </a:r>
                      <a:endParaRPr sz="1800" u="none" cap="none" strike="noStrike"/>
                    </a:p>
                    <a:p>
                      <a:pPr indent="0" lvl="0" marL="0" marR="0" rtl="0" algn="l">
                        <a:spcBef>
                          <a:spcPts val="0"/>
                        </a:spcBef>
                        <a:spcAft>
                          <a:spcPts val="0"/>
                        </a:spcAft>
                        <a:buClr>
                          <a:schemeClr val="dk1"/>
                        </a:buClr>
                        <a:buSzPts val="1800"/>
                        <a:buFont typeface="Noto Sans Symbols"/>
                        <a:buNone/>
                      </a:pPr>
                      <a:r>
                        <a:t/>
                      </a:r>
                      <a:endParaRPr sz="1800" u="none" cap="none" strike="noStrike"/>
                    </a:p>
                    <a:p>
                      <a:pPr indent="0" lvl="0" marL="0" marR="0" rtl="0" algn="l">
                        <a:spcBef>
                          <a:spcPts val="0"/>
                        </a:spcBef>
                        <a:spcAft>
                          <a:spcPts val="0"/>
                        </a:spcAft>
                        <a:buClr>
                          <a:schemeClr val="dk1"/>
                        </a:buClr>
                        <a:buSzPts val="1800"/>
                        <a:buFont typeface="Noto Sans Symbols"/>
                        <a:buNone/>
                      </a:pPr>
                      <a:r>
                        <a:rPr lang="en-US" sz="1800" u="none" cap="none" strike="noStrike"/>
                        <a:t>There is no proper temperature loge book for WIC &amp; WIF that they are maintaining in ruled note book and it was unethical.</a:t>
                      </a:r>
                      <a:endParaRPr/>
                    </a:p>
                  </a:txBody>
                  <a:tcPr marT="45725" marB="45725" marR="91450" marL="91450"/>
                </a:tc>
                <a:tc>
                  <a:txBody>
                    <a:bodyPr/>
                    <a:lstStyle/>
                    <a:p>
                      <a:pPr indent="0" lvl="0" marL="0" marR="0" rtl="0" algn="l">
                        <a:spcBef>
                          <a:spcPts val="0"/>
                        </a:spcBef>
                        <a:spcAft>
                          <a:spcPts val="0"/>
                        </a:spcAft>
                        <a:buClr>
                          <a:schemeClr val="dk1"/>
                        </a:buClr>
                        <a:buSzPts val="1800"/>
                        <a:buFont typeface="Noto Sans Symbols"/>
                        <a:buNone/>
                      </a:pPr>
                      <a:r>
                        <a:rPr lang="en-US" sz="1800" u="none" cap="none" strike="noStrike">
                          <a:solidFill>
                            <a:schemeClr val="dk1"/>
                          </a:solidFill>
                          <a:latin typeface="Libre Baskerville"/>
                          <a:ea typeface="Libre Baskerville"/>
                          <a:cs typeface="Libre Baskerville"/>
                          <a:sym typeface="Libre Baskerville"/>
                        </a:rPr>
                        <a:t>The LSOs discussed with ADM and Superintendent of GMSD,Chennai on implementation of transport register and temperature log book. Finally we implemented  Transport Register for COVID vaccine and syringe.</a:t>
                      </a:r>
                      <a:endParaRPr/>
                    </a:p>
                    <a:p>
                      <a:pPr indent="0" lvl="0" marL="0" marR="0" rtl="0" algn="l">
                        <a:spcBef>
                          <a:spcPts val="0"/>
                        </a:spcBef>
                        <a:spcAft>
                          <a:spcPts val="0"/>
                        </a:spcAft>
                        <a:buClr>
                          <a:schemeClr val="dk1"/>
                        </a:buClr>
                        <a:buSzPts val="1800"/>
                        <a:buFont typeface="Noto Sans Symbols"/>
                        <a:buNone/>
                      </a:pPr>
                      <a:r>
                        <a:t/>
                      </a:r>
                      <a:endParaRPr sz="1800" u="none" cap="none" strike="noStrike">
                        <a:solidFill>
                          <a:schemeClr val="dk1"/>
                        </a:solidFill>
                        <a:latin typeface="Libre Baskerville"/>
                        <a:ea typeface="Libre Baskerville"/>
                        <a:cs typeface="Libre Baskerville"/>
                        <a:sym typeface="Libre Baskerville"/>
                      </a:endParaRPr>
                    </a:p>
                    <a:p>
                      <a:pPr indent="0" lvl="0" marL="0" marR="0" rtl="0" algn="l">
                        <a:spcBef>
                          <a:spcPts val="0"/>
                        </a:spcBef>
                        <a:spcAft>
                          <a:spcPts val="0"/>
                        </a:spcAft>
                        <a:buClr>
                          <a:schemeClr val="dk1"/>
                        </a:buClr>
                        <a:buSzPts val="1800"/>
                        <a:buFont typeface="Noto Sans Symbols"/>
                        <a:buNone/>
                      </a:pPr>
                      <a:r>
                        <a:rPr lang="en-US" sz="1800" u="none" cap="none" strike="noStrike">
                          <a:solidFill>
                            <a:schemeClr val="dk1"/>
                          </a:solidFill>
                          <a:latin typeface="Libre Baskerville"/>
                          <a:ea typeface="Libre Baskerville"/>
                          <a:cs typeface="Libre Baskerville"/>
                          <a:sym typeface="Libre Baskerville"/>
                        </a:rPr>
                        <a:t>Prepared new Temperature Log book by LSOs and monitoring WIC &amp; WIF of temperature twice in a day (Morning &amp; Evening)  and recording  in TL book sheet.</a:t>
                      </a:r>
                      <a:endParaRPr sz="1800" u="none" cap="none" strike="noStrike"/>
                    </a:p>
                    <a:p>
                      <a:pPr indent="0" lvl="0" marL="0" marR="0" rtl="0" algn="l">
                        <a:spcBef>
                          <a:spcPts val="0"/>
                        </a:spcBef>
                        <a:spcAft>
                          <a:spcPts val="0"/>
                        </a:spcAft>
                        <a:buNone/>
                      </a:pPr>
                      <a:r>
                        <a:t/>
                      </a:r>
                      <a:endParaRPr sz="1800"/>
                    </a:p>
                  </a:txBody>
                  <a:tcPr marT="45725" marB="45725" marR="91450" marL="91450"/>
                </a:tc>
                <a:tc>
                  <a:txBody>
                    <a:bodyPr/>
                    <a:lstStyle/>
                    <a:p>
                      <a:pPr indent="0" lvl="0" marL="0" marR="0" rtl="0" algn="l">
                        <a:spcBef>
                          <a:spcPts val="0"/>
                        </a:spcBef>
                        <a:spcAft>
                          <a:spcPts val="0"/>
                        </a:spcAft>
                        <a:buClr>
                          <a:schemeClr val="dk1"/>
                        </a:buClr>
                        <a:buSzPts val="1800"/>
                        <a:buFont typeface="Noto Sans Symbols"/>
                        <a:buNone/>
                      </a:pPr>
                      <a:r>
                        <a:rPr lang="en-US" sz="1800">
                          <a:solidFill>
                            <a:schemeClr val="dk1"/>
                          </a:solidFill>
                          <a:latin typeface="Libre Baskerville"/>
                          <a:ea typeface="Libre Baskerville"/>
                          <a:cs typeface="Libre Baskerville"/>
                          <a:sym typeface="Libre Baskerville"/>
                        </a:rPr>
                        <a:t>Before joining LSOs that they do not have and maintained any standard format for transport register and temperature log book. Newly implemented transport register and temperature log book very useful and it made impact at GMSD level. Especially the transport register gives huge support to track vaccine and syringe of vehicle location point and we can track where the vehicle is going or reaching on time in delivery/consignee point</a:t>
                      </a:r>
                      <a:endParaRPr sz="1800"/>
                    </a:p>
                  </a:txBody>
                  <a:tcPr marT="45725" marB="45725" marR="91450" marL="91450"/>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Equity">
  <a:themeElements>
    <a:clrScheme name="Equity">
      <a:dk1>
        <a:srgbClr val="000000"/>
      </a:dk1>
      <a:lt1>
        <a:srgbClr val="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